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Extra Condensed"/>
      <p:regular r:id="rId26"/>
      <p:bold r:id="rId27"/>
      <p:italic r:id="rId28"/>
      <p:boldItalic r:id="rId29"/>
    </p:embeddedFont>
    <p:embeddedFont>
      <p:font typeface="Fira Sans Extra Condensed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FCAE3B-EE56-4905-B815-93843CF83992}">
  <a:tblStyle styleId="{1DFCAE3B-EE56-4905-B815-93843CF83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ExtraCondensed-italic.fntdata"/><Relationship Id="rId27" Type="http://schemas.openxmlformats.org/officeDocument/2006/relationships/font" Target="fonts/FiraSansExtra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.fntdata"/><Relationship Id="rId30" Type="http://schemas.openxmlformats.org/officeDocument/2006/relationships/font" Target="fonts/FiraSansExtraCondense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958ed99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958ed99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9958ed99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9958ed99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9958ed99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9958ed99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9de4d8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9de4d8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b81bf32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b81bf32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b81bf32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b81bf32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9de4d830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9de4d830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9958ed9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9958ed9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9958ed999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9958ed99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9958ed999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9958ed99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9958ed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9958ed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958ed99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9958ed99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9958ed99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9958ed99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9958ed99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9958ed99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9958ed99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9958ed99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00200" y="1559775"/>
            <a:ext cx="3586500" cy="16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00306" y="3232125"/>
            <a:ext cx="35865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1239000" y="1037375"/>
            <a:ext cx="66660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River Continuum Concept</a:t>
            </a:r>
            <a:endParaRPr/>
          </a:p>
        </p:txBody>
      </p:sp>
      <p:grpSp>
        <p:nvGrpSpPr>
          <p:cNvPr id="43" name="Google Shape;43;p13"/>
          <p:cNvGrpSpPr/>
          <p:nvPr/>
        </p:nvGrpSpPr>
        <p:grpSpPr>
          <a:xfrm>
            <a:off x="793838" y="2666022"/>
            <a:ext cx="7555944" cy="3373033"/>
            <a:chOff x="793838" y="2666022"/>
            <a:chExt cx="7555944" cy="3373033"/>
          </a:xfrm>
        </p:grpSpPr>
        <p:grpSp>
          <p:nvGrpSpPr>
            <p:cNvPr id="44" name="Google Shape;44;p13"/>
            <p:cNvGrpSpPr/>
            <p:nvPr/>
          </p:nvGrpSpPr>
          <p:grpSpPr>
            <a:xfrm>
              <a:off x="793838" y="2666022"/>
              <a:ext cx="7555944" cy="3373033"/>
              <a:chOff x="793838" y="2666022"/>
              <a:chExt cx="7555944" cy="3373033"/>
            </a:xfrm>
          </p:grpSpPr>
          <p:sp>
            <p:nvSpPr>
              <p:cNvPr id="45" name="Google Shape;45;p13"/>
              <p:cNvSpPr/>
              <p:nvPr/>
            </p:nvSpPr>
            <p:spPr>
              <a:xfrm>
                <a:off x="794076" y="3186407"/>
                <a:ext cx="7555706" cy="1985173"/>
              </a:xfrm>
              <a:custGeom>
                <a:rect b="b" l="l" r="r" t="t"/>
                <a:pathLst>
                  <a:path extrusionOk="0" h="75068" w="285741">
                    <a:moveTo>
                      <a:pt x="285741" y="75068"/>
                    </a:moveTo>
                    <a:lnTo>
                      <a:pt x="285741" y="75068"/>
                    </a:lnTo>
                    <a:lnTo>
                      <a:pt x="285731" y="74361"/>
                    </a:lnTo>
                    <a:lnTo>
                      <a:pt x="285711" y="73644"/>
                    </a:lnTo>
                    <a:lnTo>
                      <a:pt x="285671" y="72937"/>
                    </a:lnTo>
                    <a:lnTo>
                      <a:pt x="285631" y="72230"/>
                    </a:lnTo>
                    <a:lnTo>
                      <a:pt x="285572" y="71523"/>
                    </a:lnTo>
                    <a:lnTo>
                      <a:pt x="285492" y="70816"/>
                    </a:lnTo>
                    <a:lnTo>
                      <a:pt x="285412" y="70109"/>
                    </a:lnTo>
                    <a:lnTo>
                      <a:pt x="285313" y="69401"/>
                    </a:lnTo>
                    <a:lnTo>
                      <a:pt x="285203" y="68704"/>
                    </a:lnTo>
                    <a:lnTo>
                      <a:pt x="285084" y="68007"/>
                    </a:lnTo>
                    <a:lnTo>
                      <a:pt x="284944" y="67310"/>
                    </a:lnTo>
                    <a:lnTo>
                      <a:pt x="284805" y="66613"/>
                    </a:lnTo>
                    <a:lnTo>
                      <a:pt x="284646" y="65926"/>
                    </a:lnTo>
                    <a:lnTo>
                      <a:pt x="284476" y="65229"/>
                    </a:lnTo>
                    <a:lnTo>
                      <a:pt x="284297" y="64542"/>
                    </a:lnTo>
                    <a:lnTo>
                      <a:pt x="284098" y="63855"/>
                    </a:lnTo>
                    <a:lnTo>
                      <a:pt x="283899" y="63167"/>
                    </a:lnTo>
                    <a:lnTo>
                      <a:pt x="283680" y="62490"/>
                    </a:lnTo>
                    <a:lnTo>
                      <a:pt x="283451" y="61803"/>
                    </a:lnTo>
                    <a:lnTo>
                      <a:pt x="283212" y="61126"/>
                    </a:lnTo>
                    <a:lnTo>
                      <a:pt x="282963" y="60449"/>
                    </a:lnTo>
                    <a:lnTo>
                      <a:pt x="282704" y="59782"/>
                    </a:lnTo>
                    <a:lnTo>
                      <a:pt x="282425" y="59104"/>
                    </a:lnTo>
                    <a:lnTo>
                      <a:pt x="282146" y="58437"/>
                    </a:lnTo>
                    <a:lnTo>
                      <a:pt x="281847" y="57770"/>
                    </a:lnTo>
                    <a:lnTo>
                      <a:pt x="281539" y="57103"/>
                    </a:lnTo>
                    <a:lnTo>
                      <a:pt x="281220" y="56436"/>
                    </a:lnTo>
                    <a:lnTo>
                      <a:pt x="280891" y="55778"/>
                    </a:lnTo>
                    <a:lnTo>
                      <a:pt x="280553" y="55121"/>
                    </a:lnTo>
                    <a:lnTo>
                      <a:pt x="280204" y="54464"/>
                    </a:lnTo>
                    <a:lnTo>
                      <a:pt x="279836" y="53807"/>
                    </a:lnTo>
                    <a:lnTo>
                      <a:pt x="279467" y="53159"/>
                    </a:lnTo>
                    <a:lnTo>
                      <a:pt x="279079" y="52512"/>
                    </a:lnTo>
                    <a:lnTo>
                      <a:pt x="278680" y="51865"/>
                    </a:lnTo>
                    <a:lnTo>
                      <a:pt x="278282" y="51217"/>
                    </a:lnTo>
                    <a:lnTo>
                      <a:pt x="277864" y="50580"/>
                    </a:lnTo>
                    <a:lnTo>
                      <a:pt x="277436" y="49943"/>
                    </a:lnTo>
                    <a:lnTo>
                      <a:pt x="276997" y="49305"/>
                    </a:lnTo>
                    <a:lnTo>
                      <a:pt x="276549" y="48678"/>
                    </a:lnTo>
                    <a:lnTo>
                      <a:pt x="276091" y="48041"/>
                    </a:lnTo>
                    <a:lnTo>
                      <a:pt x="275623" y="47413"/>
                    </a:lnTo>
                    <a:lnTo>
                      <a:pt x="275145" y="46796"/>
                    </a:lnTo>
                    <a:lnTo>
                      <a:pt x="274657" y="46168"/>
                    </a:lnTo>
                    <a:lnTo>
                      <a:pt x="274159" y="45551"/>
                    </a:lnTo>
                    <a:lnTo>
                      <a:pt x="273641" y="44934"/>
                    </a:lnTo>
                    <a:lnTo>
                      <a:pt x="273124" y="44326"/>
                    </a:lnTo>
                    <a:lnTo>
                      <a:pt x="272596" y="43709"/>
                    </a:lnTo>
                    <a:lnTo>
                      <a:pt x="272058" y="43101"/>
                    </a:lnTo>
                    <a:lnTo>
                      <a:pt x="271500" y="42504"/>
                    </a:lnTo>
                    <a:lnTo>
                      <a:pt x="270943" y="41896"/>
                    </a:lnTo>
                    <a:lnTo>
                      <a:pt x="270375" y="41299"/>
                    </a:lnTo>
                    <a:lnTo>
                      <a:pt x="269797" y="40701"/>
                    </a:lnTo>
                    <a:lnTo>
                      <a:pt x="269210" y="40114"/>
                    </a:lnTo>
                    <a:lnTo>
                      <a:pt x="268612" y="39526"/>
                    </a:lnTo>
                    <a:lnTo>
                      <a:pt x="268005" y="38939"/>
                    </a:lnTo>
                    <a:lnTo>
                      <a:pt x="267387" y="38351"/>
                    </a:lnTo>
                    <a:lnTo>
                      <a:pt x="266760" y="37773"/>
                    </a:lnTo>
                    <a:lnTo>
                      <a:pt x="266123" y="37196"/>
                    </a:lnTo>
                    <a:lnTo>
                      <a:pt x="265475" y="36618"/>
                    </a:lnTo>
                    <a:lnTo>
                      <a:pt x="264818" y="36051"/>
                    </a:lnTo>
                    <a:lnTo>
                      <a:pt x="264151" y="35483"/>
                    </a:lnTo>
                    <a:lnTo>
                      <a:pt x="263484" y="34925"/>
                    </a:lnTo>
                    <a:lnTo>
                      <a:pt x="262797" y="34358"/>
                    </a:lnTo>
                    <a:lnTo>
                      <a:pt x="262099" y="33810"/>
                    </a:lnTo>
                    <a:lnTo>
                      <a:pt x="261402" y="33252"/>
                    </a:lnTo>
                    <a:lnTo>
                      <a:pt x="260695" y="32705"/>
                    </a:lnTo>
                    <a:lnTo>
                      <a:pt x="259978" y="32157"/>
                    </a:lnTo>
                    <a:lnTo>
                      <a:pt x="259241" y="31609"/>
                    </a:lnTo>
                    <a:lnTo>
                      <a:pt x="258504" y="31071"/>
                    </a:lnTo>
                    <a:lnTo>
                      <a:pt x="257768" y="30544"/>
                    </a:lnTo>
                    <a:lnTo>
                      <a:pt x="257011" y="30006"/>
                    </a:lnTo>
                    <a:lnTo>
                      <a:pt x="256244" y="29478"/>
                    </a:lnTo>
                    <a:lnTo>
                      <a:pt x="255477" y="28950"/>
                    </a:lnTo>
                    <a:lnTo>
                      <a:pt x="254690" y="28432"/>
                    </a:lnTo>
                    <a:lnTo>
                      <a:pt x="253904" y="27914"/>
                    </a:lnTo>
                    <a:lnTo>
                      <a:pt x="253107" y="27407"/>
                    </a:lnTo>
                    <a:lnTo>
                      <a:pt x="252300" y="26889"/>
                    </a:lnTo>
                    <a:lnTo>
                      <a:pt x="251494" y="26391"/>
                    </a:lnTo>
                    <a:lnTo>
                      <a:pt x="250667" y="25883"/>
                    </a:lnTo>
                    <a:lnTo>
                      <a:pt x="249841" y="25385"/>
                    </a:lnTo>
                    <a:lnTo>
                      <a:pt x="248994" y="24887"/>
                    </a:lnTo>
                    <a:lnTo>
                      <a:pt x="248148" y="24399"/>
                    </a:lnTo>
                    <a:lnTo>
                      <a:pt x="247301" y="23911"/>
                    </a:lnTo>
                    <a:lnTo>
                      <a:pt x="246435" y="23433"/>
                    </a:lnTo>
                    <a:lnTo>
                      <a:pt x="245568" y="22955"/>
                    </a:lnTo>
                    <a:lnTo>
                      <a:pt x="244682" y="22477"/>
                    </a:lnTo>
                    <a:lnTo>
                      <a:pt x="243796" y="22009"/>
                    </a:lnTo>
                    <a:lnTo>
                      <a:pt x="242909" y="21541"/>
                    </a:lnTo>
                    <a:lnTo>
                      <a:pt x="242003" y="21083"/>
                    </a:lnTo>
                    <a:lnTo>
                      <a:pt x="241097" y="20625"/>
                    </a:lnTo>
                    <a:lnTo>
                      <a:pt x="240181" y="20167"/>
                    </a:lnTo>
                    <a:lnTo>
                      <a:pt x="239255" y="19719"/>
                    </a:lnTo>
                    <a:lnTo>
                      <a:pt x="238318" y="19271"/>
                    </a:lnTo>
                    <a:lnTo>
                      <a:pt x="237382" y="18832"/>
                    </a:lnTo>
                    <a:lnTo>
                      <a:pt x="236436" y="18394"/>
                    </a:lnTo>
                    <a:lnTo>
                      <a:pt x="235480" y="17966"/>
                    </a:lnTo>
                    <a:lnTo>
                      <a:pt x="234524" y="17538"/>
                    </a:lnTo>
                    <a:lnTo>
                      <a:pt x="233548" y="17110"/>
                    </a:lnTo>
                    <a:lnTo>
                      <a:pt x="232572" y="16691"/>
                    </a:lnTo>
                    <a:lnTo>
                      <a:pt x="231596" y="16283"/>
                    </a:lnTo>
                    <a:lnTo>
                      <a:pt x="230601" y="15865"/>
                    </a:lnTo>
                    <a:lnTo>
                      <a:pt x="229605" y="15466"/>
                    </a:lnTo>
                    <a:lnTo>
                      <a:pt x="228599" y="15058"/>
                    </a:lnTo>
                    <a:lnTo>
                      <a:pt x="227593" y="14670"/>
                    </a:lnTo>
                    <a:lnTo>
                      <a:pt x="226577" y="14271"/>
                    </a:lnTo>
                    <a:lnTo>
                      <a:pt x="225552" y="13883"/>
                    </a:lnTo>
                    <a:lnTo>
                      <a:pt x="224516" y="13505"/>
                    </a:lnTo>
                    <a:lnTo>
                      <a:pt x="223480" y="13126"/>
                    </a:lnTo>
                    <a:lnTo>
                      <a:pt x="222435" y="12748"/>
                    </a:lnTo>
                    <a:lnTo>
                      <a:pt x="221389" y="12379"/>
                    </a:lnTo>
                    <a:lnTo>
                      <a:pt x="220323" y="12021"/>
                    </a:lnTo>
                    <a:lnTo>
                      <a:pt x="219268" y="11662"/>
                    </a:lnTo>
                    <a:lnTo>
                      <a:pt x="218192" y="11304"/>
                    </a:lnTo>
                    <a:lnTo>
                      <a:pt x="217117" y="10955"/>
                    </a:lnTo>
                    <a:lnTo>
                      <a:pt x="216031" y="10617"/>
                    </a:lnTo>
                    <a:lnTo>
                      <a:pt x="214946" y="10278"/>
                    </a:lnTo>
                    <a:lnTo>
                      <a:pt x="213850" y="9939"/>
                    </a:lnTo>
                    <a:lnTo>
                      <a:pt x="212745" y="9611"/>
                    </a:lnTo>
                    <a:lnTo>
                      <a:pt x="211640" y="9282"/>
                    </a:lnTo>
                    <a:lnTo>
                      <a:pt x="210524" y="8964"/>
                    </a:lnTo>
                    <a:lnTo>
                      <a:pt x="209409" y="8655"/>
                    </a:lnTo>
                    <a:lnTo>
                      <a:pt x="208284" y="8346"/>
                    </a:lnTo>
                    <a:lnTo>
                      <a:pt x="207148" y="8037"/>
                    </a:lnTo>
                    <a:lnTo>
                      <a:pt x="206013" y="7739"/>
                    </a:lnTo>
                    <a:lnTo>
                      <a:pt x="204868" y="7450"/>
                    </a:lnTo>
                    <a:lnTo>
                      <a:pt x="203723" y="7161"/>
                    </a:lnTo>
                    <a:lnTo>
                      <a:pt x="202567" y="6872"/>
                    </a:lnTo>
                    <a:lnTo>
                      <a:pt x="201412" y="6593"/>
                    </a:lnTo>
                    <a:lnTo>
                      <a:pt x="201412" y="6593"/>
                    </a:lnTo>
                    <a:lnTo>
                      <a:pt x="199839" y="6225"/>
                    </a:lnTo>
                    <a:lnTo>
                      <a:pt x="198245" y="5866"/>
                    </a:lnTo>
                    <a:lnTo>
                      <a:pt x="196652" y="5528"/>
                    </a:lnTo>
                    <a:lnTo>
                      <a:pt x="195049" y="5189"/>
                    </a:lnTo>
                    <a:lnTo>
                      <a:pt x="193435" y="4861"/>
                    </a:lnTo>
                    <a:lnTo>
                      <a:pt x="191812" y="4542"/>
                    </a:lnTo>
                    <a:lnTo>
                      <a:pt x="190179" y="4233"/>
                    </a:lnTo>
                    <a:lnTo>
                      <a:pt x="188546" y="3935"/>
                    </a:lnTo>
                    <a:lnTo>
                      <a:pt x="186893" y="3646"/>
                    </a:lnTo>
                    <a:lnTo>
                      <a:pt x="185240" y="3367"/>
                    </a:lnTo>
                    <a:lnTo>
                      <a:pt x="183567" y="3108"/>
                    </a:lnTo>
                    <a:lnTo>
                      <a:pt x="181893" y="2849"/>
                    </a:lnTo>
                    <a:lnTo>
                      <a:pt x="180210" y="2600"/>
                    </a:lnTo>
                    <a:lnTo>
                      <a:pt x="178518" y="2361"/>
                    </a:lnTo>
                    <a:lnTo>
                      <a:pt x="176815" y="2142"/>
                    </a:lnTo>
                    <a:lnTo>
                      <a:pt x="175112" y="1923"/>
                    </a:lnTo>
                    <a:lnTo>
                      <a:pt x="175112" y="1923"/>
                    </a:lnTo>
                    <a:lnTo>
                      <a:pt x="175002" y="1923"/>
                    </a:lnTo>
                    <a:lnTo>
                      <a:pt x="175002" y="1923"/>
                    </a:lnTo>
                    <a:lnTo>
                      <a:pt x="173060" y="1694"/>
                    </a:lnTo>
                    <a:lnTo>
                      <a:pt x="171108" y="1475"/>
                    </a:lnTo>
                    <a:lnTo>
                      <a:pt x="169147" y="1276"/>
                    </a:lnTo>
                    <a:lnTo>
                      <a:pt x="167175" y="1096"/>
                    </a:lnTo>
                    <a:lnTo>
                      <a:pt x="165203" y="917"/>
                    </a:lnTo>
                    <a:lnTo>
                      <a:pt x="163211" y="768"/>
                    </a:lnTo>
                    <a:lnTo>
                      <a:pt x="161210" y="618"/>
                    </a:lnTo>
                    <a:lnTo>
                      <a:pt x="159208" y="489"/>
                    </a:lnTo>
                    <a:lnTo>
                      <a:pt x="157196" y="379"/>
                    </a:lnTo>
                    <a:lnTo>
                      <a:pt x="155165" y="280"/>
                    </a:lnTo>
                    <a:lnTo>
                      <a:pt x="153143" y="200"/>
                    </a:lnTo>
                    <a:lnTo>
                      <a:pt x="151102" y="130"/>
                    </a:lnTo>
                    <a:lnTo>
                      <a:pt x="149050" y="71"/>
                    </a:lnTo>
                    <a:lnTo>
                      <a:pt x="146999" y="41"/>
                    </a:lnTo>
                    <a:lnTo>
                      <a:pt x="144937" y="11"/>
                    </a:lnTo>
                    <a:lnTo>
                      <a:pt x="142866" y="1"/>
                    </a:lnTo>
                    <a:lnTo>
                      <a:pt x="142866" y="1"/>
                    </a:lnTo>
                    <a:lnTo>
                      <a:pt x="141213" y="11"/>
                    </a:lnTo>
                    <a:lnTo>
                      <a:pt x="139560" y="21"/>
                    </a:lnTo>
                    <a:lnTo>
                      <a:pt x="137917" y="51"/>
                    </a:lnTo>
                    <a:lnTo>
                      <a:pt x="136273" y="81"/>
                    </a:lnTo>
                    <a:lnTo>
                      <a:pt x="134630" y="130"/>
                    </a:lnTo>
                    <a:lnTo>
                      <a:pt x="132997" y="180"/>
                    </a:lnTo>
                    <a:lnTo>
                      <a:pt x="131374" y="250"/>
                    </a:lnTo>
                    <a:lnTo>
                      <a:pt x="129751" y="320"/>
                    </a:lnTo>
                    <a:lnTo>
                      <a:pt x="128127" y="399"/>
                    </a:lnTo>
                    <a:lnTo>
                      <a:pt x="126514" y="489"/>
                    </a:lnTo>
                    <a:lnTo>
                      <a:pt x="124911" y="598"/>
                    </a:lnTo>
                    <a:lnTo>
                      <a:pt x="123307" y="708"/>
                    </a:lnTo>
                    <a:lnTo>
                      <a:pt x="121704" y="827"/>
                    </a:lnTo>
                    <a:lnTo>
                      <a:pt x="120121" y="957"/>
                    </a:lnTo>
                    <a:lnTo>
                      <a:pt x="118537" y="1096"/>
                    </a:lnTo>
                    <a:lnTo>
                      <a:pt x="116954" y="1246"/>
                    </a:lnTo>
                    <a:lnTo>
                      <a:pt x="115380" y="1395"/>
                    </a:lnTo>
                    <a:lnTo>
                      <a:pt x="113817" y="1564"/>
                    </a:lnTo>
                    <a:lnTo>
                      <a:pt x="112253" y="1734"/>
                    </a:lnTo>
                    <a:lnTo>
                      <a:pt x="110700" y="1923"/>
                    </a:lnTo>
                    <a:lnTo>
                      <a:pt x="109156" y="2112"/>
                    </a:lnTo>
                    <a:lnTo>
                      <a:pt x="107613" y="2311"/>
                    </a:lnTo>
                    <a:lnTo>
                      <a:pt x="106079" y="2530"/>
                    </a:lnTo>
                    <a:lnTo>
                      <a:pt x="104546" y="2749"/>
                    </a:lnTo>
                    <a:lnTo>
                      <a:pt x="103032" y="2969"/>
                    </a:lnTo>
                    <a:lnTo>
                      <a:pt x="101508" y="3208"/>
                    </a:lnTo>
                    <a:lnTo>
                      <a:pt x="100004" y="3457"/>
                    </a:lnTo>
                    <a:lnTo>
                      <a:pt x="98511" y="3705"/>
                    </a:lnTo>
                    <a:lnTo>
                      <a:pt x="97017" y="3964"/>
                    </a:lnTo>
                    <a:lnTo>
                      <a:pt x="95533" y="4233"/>
                    </a:lnTo>
                    <a:lnTo>
                      <a:pt x="94049" y="4512"/>
                    </a:lnTo>
                    <a:lnTo>
                      <a:pt x="92575" y="4801"/>
                    </a:lnTo>
                    <a:lnTo>
                      <a:pt x="91121" y="5100"/>
                    </a:lnTo>
                    <a:lnTo>
                      <a:pt x="89658" y="5398"/>
                    </a:lnTo>
                    <a:lnTo>
                      <a:pt x="88214" y="5707"/>
                    </a:lnTo>
                    <a:lnTo>
                      <a:pt x="86780" y="6036"/>
                    </a:lnTo>
                    <a:lnTo>
                      <a:pt x="85346" y="6354"/>
                    </a:lnTo>
                    <a:lnTo>
                      <a:pt x="83921" y="6693"/>
                    </a:lnTo>
                    <a:lnTo>
                      <a:pt x="82507" y="7032"/>
                    </a:lnTo>
                    <a:lnTo>
                      <a:pt x="81103" y="7390"/>
                    </a:lnTo>
                    <a:lnTo>
                      <a:pt x="79699" y="7749"/>
                    </a:lnTo>
                    <a:lnTo>
                      <a:pt x="78315" y="8117"/>
                    </a:lnTo>
                    <a:lnTo>
                      <a:pt x="76931" y="8486"/>
                    </a:lnTo>
                    <a:lnTo>
                      <a:pt x="75556" y="8864"/>
                    </a:lnTo>
                    <a:lnTo>
                      <a:pt x="74202" y="9262"/>
                    </a:lnTo>
                    <a:lnTo>
                      <a:pt x="72848" y="9651"/>
                    </a:lnTo>
                    <a:lnTo>
                      <a:pt x="71503" y="10059"/>
                    </a:lnTo>
                    <a:lnTo>
                      <a:pt x="70159" y="10467"/>
                    </a:lnTo>
                    <a:lnTo>
                      <a:pt x="68834" y="10895"/>
                    </a:lnTo>
                    <a:lnTo>
                      <a:pt x="67520" y="11314"/>
                    </a:lnTo>
                    <a:lnTo>
                      <a:pt x="66215" y="11752"/>
                    </a:lnTo>
                    <a:lnTo>
                      <a:pt x="64911" y="12190"/>
                    </a:lnTo>
                    <a:lnTo>
                      <a:pt x="63626" y="12638"/>
                    </a:lnTo>
                    <a:lnTo>
                      <a:pt x="62341" y="13096"/>
                    </a:lnTo>
                    <a:lnTo>
                      <a:pt x="61077" y="13554"/>
                    </a:lnTo>
                    <a:lnTo>
                      <a:pt x="59822" y="14032"/>
                    </a:lnTo>
                    <a:lnTo>
                      <a:pt x="58567" y="14500"/>
                    </a:lnTo>
                    <a:lnTo>
                      <a:pt x="57332" y="14988"/>
                    </a:lnTo>
                    <a:lnTo>
                      <a:pt x="56107" y="15476"/>
                    </a:lnTo>
                    <a:lnTo>
                      <a:pt x="54882" y="15974"/>
                    </a:lnTo>
                    <a:lnTo>
                      <a:pt x="53677" y="16482"/>
                    </a:lnTo>
                    <a:lnTo>
                      <a:pt x="52482" y="16990"/>
                    </a:lnTo>
                    <a:lnTo>
                      <a:pt x="51297" y="17508"/>
                    </a:lnTo>
                    <a:lnTo>
                      <a:pt x="50122" y="18026"/>
                    </a:lnTo>
                    <a:lnTo>
                      <a:pt x="48957" y="18564"/>
                    </a:lnTo>
                    <a:lnTo>
                      <a:pt x="47802" y="19091"/>
                    </a:lnTo>
                    <a:lnTo>
                      <a:pt x="46657" y="19639"/>
                    </a:lnTo>
                    <a:lnTo>
                      <a:pt x="45531" y="20187"/>
                    </a:lnTo>
                    <a:lnTo>
                      <a:pt x="44406" y="20744"/>
                    </a:lnTo>
                    <a:lnTo>
                      <a:pt x="43301" y="21302"/>
                    </a:lnTo>
                    <a:lnTo>
                      <a:pt x="42205" y="21870"/>
                    </a:lnTo>
                    <a:lnTo>
                      <a:pt x="41120" y="22447"/>
                    </a:lnTo>
                    <a:lnTo>
                      <a:pt x="40044" y="23025"/>
                    </a:lnTo>
                    <a:lnTo>
                      <a:pt x="38979" y="23612"/>
                    </a:lnTo>
                    <a:lnTo>
                      <a:pt x="37933" y="24210"/>
                    </a:lnTo>
                    <a:lnTo>
                      <a:pt x="36887" y="24807"/>
                    </a:lnTo>
                    <a:lnTo>
                      <a:pt x="35862" y="25405"/>
                    </a:lnTo>
                    <a:lnTo>
                      <a:pt x="34856" y="26022"/>
                    </a:lnTo>
                    <a:lnTo>
                      <a:pt x="33850" y="26630"/>
                    </a:lnTo>
                    <a:lnTo>
                      <a:pt x="32864" y="27257"/>
                    </a:lnTo>
                    <a:lnTo>
                      <a:pt x="31888" y="27885"/>
                    </a:lnTo>
                    <a:lnTo>
                      <a:pt x="30922" y="28512"/>
                    </a:lnTo>
                    <a:lnTo>
                      <a:pt x="29966" y="29149"/>
                    </a:lnTo>
                    <a:lnTo>
                      <a:pt x="29030" y="29797"/>
                    </a:lnTo>
                    <a:lnTo>
                      <a:pt x="28104" y="30444"/>
                    </a:lnTo>
                    <a:lnTo>
                      <a:pt x="27198" y="31101"/>
                    </a:lnTo>
                    <a:lnTo>
                      <a:pt x="26291" y="31758"/>
                    </a:lnTo>
                    <a:lnTo>
                      <a:pt x="25405" y="32426"/>
                    </a:lnTo>
                    <a:lnTo>
                      <a:pt x="24539" y="33093"/>
                    </a:lnTo>
                    <a:lnTo>
                      <a:pt x="23672" y="33770"/>
                    </a:lnTo>
                    <a:lnTo>
                      <a:pt x="22826" y="34457"/>
                    </a:lnTo>
                    <a:lnTo>
                      <a:pt x="21999" y="35144"/>
                    </a:lnTo>
                    <a:lnTo>
                      <a:pt x="21183" y="35831"/>
                    </a:lnTo>
                    <a:lnTo>
                      <a:pt x="20376" y="36529"/>
                    </a:lnTo>
                    <a:lnTo>
                      <a:pt x="19579" y="37226"/>
                    </a:lnTo>
                    <a:lnTo>
                      <a:pt x="18803" y="37933"/>
                    </a:lnTo>
                    <a:lnTo>
                      <a:pt x="18046" y="38640"/>
                    </a:lnTo>
                    <a:lnTo>
                      <a:pt x="17299" y="39357"/>
                    </a:lnTo>
                    <a:lnTo>
                      <a:pt x="16562" y="40084"/>
                    </a:lnTo>
                    <a:lnTo>
                      <a:pt x="15845" y="40801"/>
                    </a:lnTo>
                    <a:lnTo>
                      <a:pt x="15138" y="41538"/>
                    </a:lnTo>
                    <a:lnTo>
                      <a:pt x="14451" y="42265"/>
                    </a:lnTo>
                    <a:lnTo>
                      <a:pt x="13774" y="43002"/>
                    </a:lnTo>
                    <a:lnTo>
                      <a:pt x="13106" y="43748"/>
                    </a:lnTo>
                    <a:lnTo>
                      <a:pt x="12469" y="44495"/>
                    </a:lnTo>
                    <a:lnTo>
                      <a:pt x="11832" y="45252"/>
                    </a:lnTo>
                    <a:lnTo>
                      <a:pt x="11214" y="45999"/>
                    </a:lnTo>
                    <a:lnTo>
                      <a:pt x="10617" y="46766"/>
                    </a:lnTo>
                    <a:lnTo>
                      <a:pt x="10029" y="47523"/>
                    </a:lnTo>
                    <a:lnTo>
                      <a:pt x="9462" y="48299"/>
                    </a:lnTo>
                    <a:lnTo>
                      <a:pt x="8904" y="49066"/>
                    </a:lnTo>
                    <a:lnTo>
                      <a:pt x="8366" y="49843"/>
                    </a:lnTo>
                    <a:lnTo>
                      <a:pt x="7848" y="50620"/>
                    </a:lnTo>
                    <a:lnTo>
                      <a:pt x="7340" y="51407"/>
                    </a:lnTo>
                    <a:lnTo>
                      <a:pt x="6852" y="52193"/>
                    </a:lnTo>
                    <a:lnTo>
                      <a:pt x="6374" y="52990"/>
                    </a:lnTo>
                    <a:lnTo>
                      <a:pt x="5916" y="53787"/>
                    </a:lnTo>
                    <a:lnTo>
                      <a:pt x="5478" y="54583"/>
                    </a:lnTo>
                    <a:lnTo>
                      <a:pt x="5050" y="55390"/>
                    </a:lnTo>
                    <a:lnTo>
                      <a:pt x="4642" y="56197"/>
                    </a:lnTo>
                    <a:lnTo>
                      <a:pt x="4243" y="57003"/>
                    </a:lnTo>
                    <a:lnTo>
                      <a:pt x="3865" y="57820"/>
                    </a:lnTo>
                    <a:lnTo>
                      <a:pt x="3506" y="58636"/>
                    </a:lnTo>
                    <a:lnTo>
                      <a:pt x="3168" y="59453"/>
                    </a:lnTo>
                    <a:lnTo>
                      <a:pt x="2839" y="60280"/>
                    </a:lnTo>
                    <a:lnTo>
                      <a:pt x="2530" y="61106"/>
                    </a:lnTo>
                    <a:lnTo>
                      <a:pt x="2242" y="61933"/>
                    </a:lnTo>
                    <a:lnTo>
                      <a:pt x="1963" y="62769"/>
                    </a:lnTo>
                    <a:lnTo>
                      <a:pt x="1963" y="62769"/>
                    </a:lnTo>
                    <a:lnTo>
                      <a:pt x="1734" y="63516"/>
                    </a:lnTo>
                    <a:lnTo>
                      <a:pt x="1515" y="64273"/>
                    </a:lnTo>
                    <a:lnTo>
                      <a:pt x="1315" y="65030"/>
                    </a:lnTo>
                    <a:lnTo>
                      <a:pt x="1126" y="65787"/>
                    </a:lnTo>
                    <a:lnTo>
                      <a:pt x="947" y="66553"/>
                    </a:lnTo>
                    <a:lnTo>
                      <a:pt x="788" y="67320"/>
                    </a:lnTo>
                    <a:lnTo>
                      <a:pt x="648" y="68087"/>
                    </a:lnTo>
                    <a:lnTo>
                      <a:pt x="519" y="68854"/>
                    </a:lnTo>
                    <a:lnTo>
                      <a:pt x="399" y="69621"/>
                    </a:lnTo>
                    <a:lnTo>
                      <a:pt x="300" y="70397"/>
                    </a:lnTo>
                    <a:lnTo>
                      <a:pt x="210" y="71174"/>
                    </a:lnTo>
                    <a:lnTo>
                      <a:pt x="140" y="71951"/>
                    </a:lnTo>
                    <a:lnTo>
                      <a:pt x="81" y="72728"/>
                    </a:lnTo>
                    <a:lnTo>
                      <a:pt x="41" y="73504"/>
                    </a:lnTo>
                    <a:lnTo>
                      <a:pt x="11" y="74291"/>
                    </a:lnTo>
                    <a:lnTo>
                      <a:pt x="1" y="75068"/>
                    </a:lnTo>
                    <a:lnTo>
                      <a:pt x="285741" y="750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3"/>
              <p:cNvSpPr/>
              <p:nvPr/>
            </p:nvSpPr>
            <p:spPr>
              <a:xfrm>
                <a:off x="825675" y="5171554"/>
                <a:ext cx="2796056" cy="867502"/>
              </a:xfrm>
              <a:custGeom>
                <a:rect b="b" l="l" r="r" t="t"/>
                <a:pathLst>
                  <a:path extrusionOk="0" h="32804" w="105741">
                    <a:moveTo>
                      <a:pt x="977" y="1"/>
                    </a:moveTo>
                    <a:lnTo>
                      <a:pt x="758" y="200"/>
                    </a:lnTo>
                    <a:lnTo>
                      <a:pt x="559" y="399"/>
                    </a:lnTo>
                    <a:lnTo>
                      <a:pt x="399" y="598"/>
                    </a:lnTo>
                    <a:lnTo>
                      <a:pt x="320" y="698"/>
                    </a:lnTo>
                    <a:lnTo>
                      <a:pt x="260" y="798"/>
                    </a:lnTo>
                    <a:lnTo>
                      <a:pt x="200" y="897"/>
                    </a:lnTo>
                    <a:lnTo>
                      <a:pt x="150" y="1007"/>
                    </a:lnTo>
                    <a:lnTo>
                      <a:pt x="101" y="1106"/>
                    </a:lnTo>
                    <a:lnTo>
                      <a:pt x="71" y="1206"/>
                    </a:lnTo>
                    <a:lnTo>
                      <a:pt x="41" y="1315"/>
                    </a:lnTo>
                    <a:lnTo>
                      <a:pt x="21" y="1415"/>
                    </a:lnTo>
                    <a:lnTo>
                      <a:pt x="11" y="1524"/>
                    </a:lnTo>
                    <a:lnTo>
                      <a:pt x="1" y="1624"/>
                    </a:lnTo>
                    <a:lnTo>
                      <a:pt x="11" y="2152"/>
                    </a:lnTo>
                    <a:lnTo>
                      <a:pt x="21" y="2670"/>
                    </a:lnTo>
                    <a:lnTo>
                      <a:pt x="31" y="3188"/>
                    </a:lnTo>
                    <a:lnTo>
                      <a:pt x="61" y="3705"/>
                    </a:lnTo>
                    <a:lnTo>
                      <a:pt x="91" y="4223"/>
                    </a:lnTo>
                    <a:lnTo>
                      <a:pt x="120" y="4741"/>
                    </a:lnTo>
                    <a:lnTo>
                      <a:pt x="170" y="5259"/>
                    </a:lnTo>
                    <a:lnTo>
                      <a:pt x="220" y="5767"/>
                    </a:lnTo>
                    <a:lnTo>
                      <a:pt x="270" y="6285"/>
                    </a:lnTo>
                    <a:lnTo>
                      <a:pt x="340" y="6802"/>
                    </a:lnTo>
                    <a:lnTo>
                      <a:pt x="399" y="7310"/>
                    </a:lnTo>
                    <a:lnTo>
                      <a:pt x="479" y="7818"/>
                    </a:lnTo>
                    <a:lnTo>
                      <a:pt x="559" y="8336"/>
                    </a:lnTo>
                    <a:lnTo>
                      <a:pt x="648" y="8844"/>
                    </a:lnTo>
                    <a:lnTo>
                      <a:pt x="748" y="9352"/>
                    </a:lnTo>
                    <a:lnTo>
                      <a:pt x="847" y="9860"/>
                    </a:lnTo>
                    <a:lnTo>
                      <a:pt x="957" y="10358"/>
                    </a:lnTo>
                    <a:lnTo>
                      <a:pt x="1067" y="10866"/>
                    </a:lnTo>
                    <a:lnTo>
                      <a:pt x="1186" y="11373"/>
                    </a:lnTo>
                    <a:lnTo>
                      <a:pt x="1316" y="11871"/>
                    </a:lnTo>
                    <a:lnTo>
                      <a:pt x="1445" y="12379"/>
                    </a:lnTo>
                    <a:lnTo>
                      <a:pt x="1584" y="12877"/>
                    </a:lnTo>
                    <a:lnTo>
                      <a:pt x="1734" y="13375"/>
                    </a:lnTo>
                    <a:lnTo>
                      <a:pt x="1883" y="13873"/>
                    </a:lnTo>
                    <a:lnTo>
                      <a:pt x="2042" y="14371"/>
                    </a:lnTo>
                    <a:lnTo>
                      <a:pt x="2202" y="14869"/>
                    </a:lnTo>
                    <a:lnTo>
                      <a:pt x="2371" y="15367"/>
                    </a:lnTo>
                    <a:lnTo>
                      <a:pt x="2550" y="15865"/>
                    </a:lnTo>
                    <a:lnTo>
                      <a:pt x="2730" y="16353"/>
                    </a:lnTo>
                    <a:lnTo>
                      <a:pt x="2919" y="16851"/>
                    </a:lnTo>
                    <a:lnTo>
                      <a:pt x="3118" y="17339"/>
                    </a:lnTo>
                    <a:lnTo>
                      <a:pt x="3317" y="17826"/>
                    </a:lnTo>
                    <a:lnTo>
                      <a:pt x="3526" y="18314"/>
                    </a:lnTo>
                    <a:lnTo>
                      <a:pt x="3735" y="18802"/>
                    </a:lnTo>
                    <a:lnTo>
                      <a:pt x="4174" y="19778"/>
                    </a:lnTo>
                    <a:lnTo>
                      <a:pt x="4642" y="20744"/>
                    </a:lnTo>
                    <a:lnTo>
                      <a:pt x="5140" y="21700"/>
                    </a:lnTo>
                    <a:lnTo>
                      <a:pt x="5647" y="22656"/>
                    </a:lnTo>
                    <a:lnTo>
                      <a:pt x="6185" y="23602"/>
                    </a:lnTo>
                    <a:lnTo>
                      <a:pt x="6743" y="24548"/>
                    </a:lnTo>
                    <a:lnTo>
                      <a:pt x="7330" y="25494"/>
                    </a:lnTo>
                    <a:lnTo>
                      <a:pt x="7928" y="26431"/>
                    </a:lnTo>
                    <a:lnTo>
                      <a:pt x="8565" y="27357"/>
                    </a:lnTo>
                    <a:lnTo>
                      <a:pt x="9213" y="28283"/>
                    </a:lnTo>
                    <a:lnTo>
                      <a:pt x="9880" y="29199"/>
                    </a:lnTo>
                    <a:lnTo>
                      <a:pt x="10577" y="30105"/>
                    </a:lnTo>
                    <a:lnTo>
                      <a:pt x="11294" y="31011"/>
                    </a:lnTo>
                    <a:lnTo>
                      <a:pt x="12031" y="31908"/>
                    </a:lnTo>
                    <a:lnTo>
                      <a:pt x="12788" y="32804"/>
                    </a:lnTo>
                    <a:lnTo>
                      <a:pt x="15198" y="31928"/>
                    </a:lnTo>
                    <a:lnTo>
                      <a:pt x="17638" y="31041"/>
                    </a:lnTo>
                    <a:lnTo>
                      <a:pt x="20097" y="30165"/>
                    </a:lnTo>
                    <a:lnTo>
                      <a:pt x="22557" y="29289"/>
                    </a:lnTo>
                    <a:lnTo>
                      <a:pt x="25037" y="28422"/>
                    </a:lnTo>
                    <a:lnTo>
                      <a:pt x="27506" y="27566"/>
                    </a:lnTo>
                    <a:lnTo>
                      <a:pt x="29976" y="26729"/>
                    </a:lnTo>
                    <a:lnTo>
                      <a:pt x="32426" y="25913"/>
                    </a:lnTo>
                    <a:lnTo>
                      <a:pt x="34866" y="25106"/>
                    </a:lnTo>
                    <a:lnTo>
                      <a:pt x="37276" y="24329"/>
                    </a:lnTo>
                    <a:lnTo>
                      <a:pt x="39656" y="23582"/>
                    </a:lnTo>
                    <a:lnTo>
                      <a:pt x="41996" y="22856"/>
                    </a:lnTo>
                    <a:lnTo>
                      <a:pt x="44287" y="22168"/>
                    </a:lnTo>
                    <a:lnTo>
                      <a:pt x="46527" y="21511"/>
                    </a:lnTo>
                    <a:lnTo>
                      <a:pt x="48718" y="20904"/>
                    </a:lnTo>
                    <a:lnTo>
                      <a:pt x="49784" y="20605"/>
                    </a:lnTo>
                    <a:lnTo>
                      <a:pt x="50839" y="20326"/>
                    </a:lnTo>
                    <a:lnTo>
                      <a:pt x="52134" y="19978"/>
                    </a:lnTo>
                    <a:lnTo>
                      <a:pt x="53468" y="19609"/>
                    </a:lnTo>
                    <a:lnTo>
                      <a:pt x="54853" y="19211"/>
                    </a:lnTo>
                    <a:lnTo>
                      <a:pt x="56277" y="18802"/>
                    </a:lnTo>
                    <a:lnTo>
                      <a:pt x="57741" y="18354"/>
                    </a:lnTo>
                    <a:lnTo>
                      <a:pt x="59244" y="17896"/>
                    </a:lnTo>
                    <a:lnTo>
                      <a:pt x="60778" y="17418"/>
                    </a:lnTo>
                    <a:lnTo>
                      <a:pt x="62351" y="16910"/>
                    </a:lnTo>
                    <a:lnTo>
                      <a:pt x="63955" y="16392"/>
                    </a:lnTo>
                    <a:lnTo>
                      <a:pt x="65588" y="15845"/>
                    </a:lnTo>
                    <a:lnTo>
                      <a:pt x="67251" y="15287"/>
                    </a:lnTo>
                    <a:lnTo>
                      <a:pt x="68944" y="14709"/>
                    </a:lnTo>
                    <a:lnTo>
                      <a:pt x="70657" y="14112"/>
                    </a:lnTo>
                    <a:lnTo>
                      <a:pt x="72399" y="13495"/>
                    </a:lnTo>
                    <a:lnTo>
                      <a:pt x="74162" y="12857"/>
                    </a:lnTo>
                    <a:lnTo>
                      <a:pt x="75945" y="12210"/>
                    </a:lnTo>
                    <a:lnTo>
                      <a:pt x="77747" y="11543"/>
                    </a:lnTo>
                    <a:lnTo>
                      <a:pt x="79560" y="10866"/>
                    </a:lnTo>
                    <a:lnTo>
                      <a:pt x="81392" y="10168"/>
                    </a:lnTo>
                    <a:lnTo>
                      <a:pt x="83234" y="9461"/>
                    </a:lnTo>
                    <a:lnTo>
                      <a:pt x="85097" y="8734"/>
                    </a:lnTo>
                    <a:lnTo>
                      <a:pt x="86959" y="7997"/>
                    </a:lnTo>
                    <a:lnTo>
                      <a:pt x="88831" y="7251"/>
                    </a:lnTo>
                    <a:lnTo>
                      <a:pt x="90713" y="6484"/>
                    </a:lnTo>
                    <a:lnTo>
                      <a:pt x="92595" y="5717"/>
                    </a:lnTo>
                    <a:lnTo>
                      <a:pt x="94478" y="4930"/>
                    </a:lnTo>
                    <a:lnTo>
                      <a:pt x="96370" y="4134"/>
                    </a:lnTo>
                    <a:lnTo>
                      <a:pt x="98252" y="3327"/>
                    </a:lnTo>
                    <a:lnTo>
                      <a:pt x="100134" y="2510"/>
                    </a:lnTo>
                    <a:lnTo>
                      <a:pt x="102016" y="1684"/>
                    </a:lnTo>
                    <a:lnTo>
                      <a:pt x="103878" y="847"/>
                    </a:lnTo>
                    <a:lnTo>
                      <a:pt x="105741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13"/>
              <p:cNvSpPr/>
              <p:nvPr/>
            </p:nvSpPr>
            <p:spPr>
              <a:xfrm>
                <a:off x="851483" y="3273596"/>
                <a:ext cx="5300320" cy="1897984"/>
              </a:xfrm>
              <a:custGeom>
                <a:rect b="b" l="l" r="r" t="t"/>
                <a:pathLst>
                  <a:path extrusionOk="0" h="71771" w="200447">
                    <a:moveTo>
                      <a:pt x="174006" y="0"/>
                    </a:moveTo>
                    <a:lnTo>
                      <a:pt x="173887" y="10"/>
                    </a:lnTo>
                    <a:lnTo>
                      <a:pt x="173727" y="20"/>
                    </a:lnTo>
                    <a:lnTo>
                      <a:pt x="173309" y="90"/>
                    </a:lnTo>
                    <a:lnTo>
                      <a:pt x="172752" y="199"/>
                    </a:lnTo>
                    <a:lnTo>
                      <a:pt x="172054" y="349"/>
                    </a:lnTo>
                    <a:lnTo>
                      <a:pt x="171238" y="558"/>
                    </a:lnTo>
                    <a:lnTo>
                      <a:pt x="170302" y="807"/>
                    </a:lnTo>
                    <a:lnTo>
                      <a:pt x="169246" y="1106"/>
                    </a:lnTo>
                    <a:lnTo>
                      <a:pt x="168091" y="1464"/>
                    </a:lnTo>
                    <a:lnTo>
                      <a:pt x="166816" y="1872"/>
                    </a:lnTo>
                    <a:lnTo>
                      <a:pt x="165452" y="2330"/>
                    </a:lnTo>
                    <a:lnTo>
                      <a:pt x="163998" y="2848"/>
                    </a:lnTo>
                    <a:lnTo>
                      <a:pt x="163231" y="3137"/>
                    </a:lnTo>
                    <a:lnTo>
                      <a:pt x="162444" y="3426"/>
                    </a:lnTo>
                    <a:lnTo>
                      <a:pt x="161648" y="3735"/>
                    </a:lnTo>
                    <a:lnTo>
                      <a:pt x="160821" y="4063"/>
                    </a:lnTo>
                    <a:lnTo>
                      <a:pt x="159975" y="4402"/>
                    </a:lnTo>
                    <a:lnTo>
                      <a:pt x="159108" y="4760"/>
                    </a:lnTo>
                    <a:lnTo>
                      <a:pt x="158232" y="5129"/>
                    </a:lnTo>
                    <a:lnTo>
                      <a:pt x="157336" y="5517"/>
                    </a:lnTo>
                    <a:lnTo>
                      <a:pt x="156420" y="5916"/>
                    </a:lnTo>
                    <a:lnTo>
                      <a:pt x="155493" y="6334"/>
                    </a:lnTo>
                    <a:lnTo>
                      <a:pt x="154547" y="6772"/>
                    </a:lnTo>
                    <a:lnTo>
                      <a:pt x="153591" y="7220"/>
                    </a:lnTo>
                    <a:lnTo>
                      <a:pt x="152615" y="7688"/>
                    </a:lnTo>
                    <a:lnTo>
                      <a:pt x="151629" y="8176"/>
                    </a:lnTo>
                    <a:lnTo>
                      <a:pt x="150634" y="8674"/>
                    </a:lnTo>
                    <a:lnTo>
                      <a:pt x="149618" y="9192"/>
                    </a:lnTo>
                    <a:lnTo>
                      <a:pt x="148602" y="9730"/>
                    </a:lnTo>
                    <a:lnTo>
                      <a:pt x="147566" y="10277"/>
                    </a:lnTo>
                    <a:lnTo>
                      <a:pt x="146531" y="10845"/>
                    </a:lnTo>
                    <a:lnTo>
                      <a:pt x="145485" y="11432"/>
                    </a:lnTo>
                    <a:lnTo>
                      <a:pt x="144419" y="12040"/>
                    </a:lnTo>
                    <a:lnTo>
                      <a:pt x="143354" y="12667"/>
                    </a:lnTo>
                    <a:lnTo>
                      <a:pt x="142288" y="13305"/>
                    </a:lnTo>
                    <a:lnTo>
                      <a:pt x="141213" y="13972"/>
                    </a:lnTo>
                    <a:lnTo>
                      <a:pt x="140127" y="14649"/>
                    </a:lnTo>
                    <a:lnTo>
                      <a:pt x="139032" y="15346"/>
                    </a:lnTo>
                    <a:lnTo>
                      <a:pt x="137946" y="16063"/>
                    </a:lnTo>
                    <a:lnTo>
                      <a:pt x="136851" y="16800"/>
                    </a:lnTo>
                    <a:lnTo>
                      <a:pt x="135746" y="17557"/>
                    </a:lnTo>
                    <a:lnTo>
                      <a:pt x="134650" y="18324"/>
                    </a:lnTo>
                    <a:lnTo>
                      <a:pt x="133545" y="19120"/>
                    </a:lnTo>
                    <a:lnTo>
                      <a:pt x="132449" y="19937"/>
                    </a:lnTo>
                    <a:lnTo>
                      <a:pt x="131344" y="20774"/>
                    </a:lnTo>
                    <a:lnTo>
                      <a:pt x="130239" y="21630"/>
                    </a:lnTo>
                    <a:lnTo>
                      <a:pt x="129143" y="22496"/>
                    </a:lnTo>
                    <a:lnTo>
                      <a:pt x="128048" y="23393"/>
                    </a:lnTo>
                    <a:lnTo>
                      <a:pt x="126952" y="24309"/>
                    </a:lnTo>
                    <a:lnTo>
                      <a:pt x="125857" y="25255"/>
                    </a:lnTo>
                    <a:lnTo>
                      <a:pt x="124771" y="26211"/>
                    </a:lnTo>
                    <a:lnTo>
                      <a:pt x="123686" y="27187"/>
                    </a:lnTo>
                    <a:lnTo>
                      <a:pt x="122610" y="28193"/>
                    </a:lnTo>
                    <a:lnTo>
                      <a:pt x="121535" y="29208"/>
                    </a:lnTo>
                    <a:lnTo>
                      <a:pt x="120987" y="29746"/>
                    </a:lnTo>
                    <a:lnTo>
                      <a:pt x="120419" y="30274"/>
                    </a:lnTo>
                    <a:lnTo>
                      <a:pt x="119852" y="30802"/>
                    </a:lnTo>
                    <a:lnTo>
                      <a:pt x="119264" y="31320"/>
                    </a:lnTo>
                    <a:lnTo>
                      <a:pt x="118677" y="31837"/>
                    </a:lnTo>
                    <a:lnTo>
                      <a:pt x="118079" y="32355"/>
                    </a:lnTo>
                    <a:lnTo>
                      <a:pt x="117482" y="32873"/>
                    </a:lnTo>
                    <a:lnTo>
                      <a:pt x="116864" y="33381"/>
                    </a:lnTo>
                    <a:lnTo>
                      <a:pt x="116247" y="33879"/>
                    </a:lnTo>
                    <a:lnTo>
                      <a:pt x="115619" y="34387"/>
                    </a:lnTo>
                    <a:lnTo>
                      <a:pt x="114982" y="34885"/>
                    </a:lnTo>
                    <a:lnTo>
                      <a:pt x="114345" y="35383"/>
                    </a:lnTo>
                    <a:lnTo>
                      <a:pt x="113697" y="35871"/>
                    </a:lnTo>
                    <a:lnTo>
                      <a:pt x="113040" y="36368"/>
                    </a:lnTo>
                    <a:lnTo>
                      <a:pt x="112373" y="36846"/>
                    </a:lnTo>
                    <a:lnTo>
                      <a:pt x="111706" y="37334"/>
                    </a:lnTo>
                    <a:lnTo>
                      <a:pt x="111029" y="37812"/>
                    </a:lnTo>
                    <a:lnTo>
                      <a:pt x="110351" y="38290"/>
                    </a:lnTo>
                    <a:lnTo>
                      <a:pt x="109664" y="38759"/>
                    </a:lnTo>
                    <a:lnTo>
                      <a:pt x="108967" y="39227"/>
                    </a:lnTo>
                    <a:lnTo>
                      <a:pt x="108270" y="39695"/>
                    </a:lnTo>
                    <a:lnTo>
                      <a:pt x="107563" y="40153"/>
                    </a:lnTo>
                    <a:lnTo>
                      <a:pt x="106846" y="40611"/>
                    </a:lnTo>
                    <a:lnTo>
                      <a:pt x="106129" y="41069"/>
                    </a:lnTo>
                    <a:lnTo>
                      <a:pt x="104685" y="41965"/>
                    </a:lnTo>
                    <a:lnTo>
                      <a:pt x="103211" y="42851"/>
                    </a:lnTo>
                    <a:lnTo>
                      <a:pt x="101717" y="43728"/>
                    </a:lnTo>
                    <a:lnTo>
                      <a:pt x="100214" y="44584"/>
                    </a:lnTo>
                    <a:lnTo>
                      <a:pt x="98680" y="45421"/>
                    </a:lnTo>
                    <a:lnTo>
                      <a:pt x="97136" y="46247"/>
                    </a:lnTo>
                    <a:lnTo>
                      <a:pt x="95583" y="47064"/>
                    </a:lnTo>
                    <a:lnTo>
                      <a:pt x="94009" y="47861"/>
                    </a:lnTo>
                    <a:lnTo>
                      <a:pt x="92426" y="48637"/>
                    </a:lnTo>
                    <a:lnTo>
                      <a:pt x="90823" y="49404"/>
                    </a:lnTo>
                    <a:lnTo>
                      <a:pt x="89209" y="50151"/>
                    </a:lnTo>
                    <a:lnTo>
                      <a:pt x="87596" y="50888"/>
                    </a:lnTo>
                    <a:lnTo>
                      <a:pt x="85963" y="51605"/>
                    </a:lnTo>
                    <a:lnTo>
                      <a:pt x="84330" y="52312"/>
                    </a:lnTo>
                    <a:lnTo>
                      <a:pt x="82687" y="52999"/>
                    </a:lnTo>
                    <a:lnTo>
                      <a:pt x="81033" y="53676"/>
                    </a:lnTo>
                    <a:lnTo>
                      <a:pt x="79380" y="54334"/>
                    </a:lnTo>
                    <a:lnTo>
                      <a:pt x="77727" y="54971"/>
                    </a:lnTo>
                    <a:lnTo>
                      <a:pt x="76064" y="55588"/>
                    </a:lnTo>
                    <a:lnTo>
                      <a:pt x="74411" y="56196"/>
                    </a:lnTo>
                    <a:lnTo>
                      <a:pt x="72748" y="56793"/>
                    </a:lnTo>
                    <a:lnTo>
                      <a:pt x="71085" y="57361"/>
                    </a:lnTo>
                    <a:lnTo>
                      <a:pt x="69432" y="57919"/>
                    </a:lnTo>
                    <a:lnTo>
                      <a:pt x="67769" y="58456"/>
                    </a:lnTo>
                    <a:lnTo>
                      <a:pt x="66116" y="58984"/>
                    </a:lnTo>
                    <a:lnTo>
                      <a:pt x="64472" y="59482"/>
                    </a:lnTo>
                    <a:lnTo>
                      <a:pt x="62829" y="59970"/>
                    </a:lnTo>
                    <a:lnTo>
                      <a:pt x="61196" y="60438"/>
                    </a:lnTo>
                    <a:lnTo>
                      <a:pt x="59573" y="60896"/>
                    </a:lnTo>
                    <a:lnTo>
                      <a:pt x="57960" y="61324"/>
                    </a:lnTo>
                    <a:lnTo>
                      <a:pt x="56356" y="61743"/>
                    </a:lnTo>
                    <a:lnTo>
                      <a:pt x="54763" y="62141"/>
                    </a:lnTo>
                    <a:lnTo>
                      <a:pt x="53179" y="62519"/>
                    </a:lnTo>
                    <a:lnTo>
                      <a:pt x="51616" y="62888"/>
                    </a:lnTo>
                    <a:lnTo>
                      <a:pt x="50062" y="63226"/>
                    </a:lnTo>
                    <a:lnTo>
                      <a:pt x="48519" y="63555"/>
                    </a:lnTo>
                    <a:lnTo>
                      <a:pt x="47005" y="63854"/>
                    </a:lnTo>
                    <a:lnTo>
                      <a:pt x="45501" y="64143"/>
                    </a:lnTo>
                    <a:lnTo>
                      <a:pt x="44018" y="64412"/>
                    </a:lnTo>
                    <a:lnTo>
                      <a:pt x="42554" y="64660"/>
                    </a:lnTo>
                    <a:lnTo>
                      <a:pt x="41110" y="64890"/>
                    </a:lnTo>
                    <a:lnTo>
                      <a:pt x="39686" y="65099"/>
                    </a:lnTo>
                    <a:lnTo>
                      <a:pt x="38291" y="65298"/>
                    </a:lnTo>
                    <a:lnTo>
                      <a:pt x="36917" y="65467"/>
                    </a:lnTo>
                    <a:lnTo>
                      <a:pt x="35573" y="65616"/>
                    </a:lnTo>
                    <a:lnTo>
                      <a:pt x="34248" y="65746"/>
                    </a:lnTo>
                    <a:lnTo>
                      <a:pt x="32964" y="65865"/>
                    </a:lnTo>
                    <a:lnTo>
                      <a:pt x="31699" y="65955"/>
                    </a:lnTo>
                    <a:lnTo>
                      <a:pt x="30464" y="66025"/>
                    </a:lnTo>
                    <a:lnTo>
                      <a:pt x="29259" y="66075"/>
                    </a:lnTo>
                    <a:lnTo>
                      <a:pt x="28084" y="66104"/>
                    </a:lnTo>
                    <a:lnTo>
                      <a:pt x="26949" y="66114"/>
                    </a:lnTo>
                    <a:lnTo>
                      <a:pt x="25983" y="66114"/>
                    </a:lnTo>
                    <a:lnTo>
                      <a:pt x="25365" y="66124"/>
                    </a:lnTo>
                    <a:lnTo>
                      <a:pt x="24688" y="66144"/>
                    </a:lnTo>
                    <a:lnTo>
                      <a:pt x="23971" y="66174"/>
                    </a:lnTo>
                    <a:lnTo>
                      <a:pt x="23204" y="66224"/>
                    </a:lnTo>
                    <a:lnTo>
                      <a:pt x="22408" y="66274"/>
                    </a:lnTo>
                    <a:lnTo>
                      <a:pt x="21571" y="66343"/>
                    </a:lnTo>
                    <a:lnTo>
                      <a:pt x="20705" y="66433"/>
                    </a:lnTo>
                    <a:lnTo>
                      <a:pt x="19808" y="66523"/>
                    </a:lnTo>
                    <a:lnTo>
                      <a:pt x="18892" y="66632"/>
                    </a:lnTo>
                    <a:lnTo>
                      <a:pt x="17956" y="66752"/>
                    </a:lnTo>
                    <a:lnTo>
                      <a:pt x="17000" y="66881"/>
                    </a:lnTo>
                    <a:lnTo>
                      <a:pt x="16034" y="67021"/>
                    </a:lnTo>
                    <a:lnTo>
                      <a:pt x="15058" y="67170"/>
                    </a:lnTo>
                    <a:lnTo>
                      <a:pt x="14082" y="67329"/>
                    </a:lnTo>
                    <a:lnTo>
                      <a:pt x="13096" y="67499"/>
                    </a:lnTo>
                    <a:lnTo>
                      <a:pt x="12120" y="67688"/>
                    </a:lnTo>
                    <a:lnTo>
                      <a:pt x="11154" y="67877"/>
                    </a:lnTo>
                    <a:lnTo>
                      <a:pt x="10198" y="68076"/>
                    </a:lnTo>
                    <a:lnTo>
                      <a:pt x="9252" y="68285"/>
                    </a:lnTo>
                    <a:lnTo>
                      <a:pt x="8326" y="68504"/>
                    </a:lnTo>
                    <a:lnTo>
                      <a:pt x="7420" y="68733"/>
                    </a:lnTo>
                    <a:lnTo>
                      <a:pt x="6544" y="68972"/>
                    </a:lnTo>
                    <a:lnTo>
                      <a:pt x="5687" y="69221"/>
                    </a:lnTo>
                    <a:lnTo>
                      <a:pt x="4871" y="69470"/>
                    </a:lnTo>
                    <a:lnTo>
                      <a:pt x="4094" y="69739"/>
                    </a:lnTo>
                    <a:lnTo>
                      <a:pt x="3357" y="70008"/>
                    </a:lnTo>
                    <a:lnTo>
                      <a:pt x="3008" y="70148"/>
                    </a:lnTo>
                    <a:lnTo>
                      <a:pt x="2660" y="70287"/>
                    </a:lnTo>
                    <a:lnTo>
                      <a:pt x="2331" y="70426"/>
                    </a:lnTo>
                    <a:lnTo>
                      <a:pt x="2022" y="70566"/>
                    </a:lnTo>
                    <a:lnTo>
                      <a:pt x="1714" y="70715"/>
                    </a:lnTo>
                    <a:lnTo>
                      <a:pt x="1425" y="70855"/>
                    </a:lnTo>
                    <a:lnTo>
                      <a:pt x="1156" y="71004"/>
                    </a:lnTo>
                    <a:lnTo>
                      <a:pt x="887" y="71153"/>
                    </a:lnTo>
                    <a:lnTo>
                      <a:pt x="648" y="71313"/>
                    </a:lnTo>
                    <a:lnTo>
                      <a:pt x="419" y="71462"/>
                    </a:lnTo>
                    <a:lnTo>
                      <a:pt x="200" y="71621"/>
                    </a:lnTo>
                    <a:lnTo>
                      <a:pt x="1" y="71771"/>
                    </a:lnTo>
                    <a:lnTo>
                      <a:pt x="104765" y="71771"/>
                    </a:lnTo>
                    <a:lnTo>
                      <a:pt x="106617" y="70924"/>
                    </a:lnTo>
                    <a:lnTo>
                      <a:pt x="108459" y="70068"/>
                    </a:lnTo>
                    <a:lnTo>
                      <a:pt x="110292" y="69202"/>
                    </a:lnTo>
                    <a:lnTo>
                      <a:pt x="112104" y="68325"/>
                    </a:lnTo>
                    <a:lnTo>
                      <a:pt x="113897" y="67449"/>
                    </a:lnTo>
                    <a:lnTo>
                      <a:pt x="115669" y="66573"/>
                    </a:lnTo>
                    <a:lnTo>
                      <a:pt x="117422" y="65686"/>
                    </a:lnTo>
                    <a:lnTo>
                      <a:pt x="119155" y="64790"/>
                    </a:lnTo>
                    <a:lnTo>
                      <a:pt x="120868" y="63894"/>
                    </a:lnTo>
                    <a:lnTo>
                      <a:pt x="122551" y="62997"/>
                    </a:lnTo>
                    <a:lnTo>
                      <a:pt x="124204" y="62101"/>
                    </a:lnTo>
                    <a:lnTo>
                      <a:pt x="125827" y="61195"/>
                    </a:lnTo>
                    <a:lnTo>
                      <a:pt x="127410" y="60289"/>
                    </a:lnTo>
                    <a:lnTo>
                      <a:pt x="128974" y="59392"/>
                    </a:lnTo>
                    <a:lnTo>
                      <a:pt x="130497" y="58486"/>
                    </a:lnTo>
                    <a:lnTo>
                      <a:pt x="131981" y="57580"/>
                    </a:lnTo>
                    <a:lnTo>
                      <a:pt x="133425" y="56674"/>
                    </a:lnTo>
                    <a:lnTo>
                      <a:pt x="134839" y="55768"/>
                    </a:lnTo>
                    <a:lnTo>
                      <a:pt x="136204" y="54871"/>
                    </a:lnTo>
                    <a:lnTo>
                      <a:pt x="137518" y="53965"/>
                    </a:lnTo>
                    <a:lnTo>
                      <a:pt x="138166" y="53517"/>
                    </a:lnTo>
                    <a:lnTo>
                      <a:pt x="138793" y="53069"/>
                    </a:lnTo>
                    <a:lnTo>
                      <a:pt x="139410" y="52621"/>
                    </a:lnTo>
                    <a:lnTo>
                      <a:pt x="140018" y="52173"/>
                    </a:lnTo>
                    <a:lnTo>
                      <a:pt x="140615" y="51734"/>
                    </a:lnTo>
                    <a:lnTo>
                      <a:pt x="141203" y="51286"/>
                    </a:lnTo>
                    <a:lnTo>
                      <a:pt x="141771" y="50838"/>
                    </a:lnTo>
                    <a:lnTo>
                      <a:pt x="142328" y="50400"/>
                    </a:lnTo>
                    <a:lnTo>
                      <a:pt x="142866" y="49962"/>
                    </a:lnTo>
                    <a:lnTo>
                      <a:pt x="143394" y="49514"/>
                    </a:lnTo>
                    <a:lnTo>
                      <a:pt x="143912" y="49075"/>
                    </a:lnTo>
                    <a:lnTo>
                      <a:pt x="144419" y="48637"/>
                    </a:lnTo>
                    <a:lnTo>
                      <a:pt x="144907" y="48209"/>
                    </a:lnTo>
                    <a:lnTo>
                      <a:pt x="145376" y="47771"/>
                    </a:lnTo>
                    <a:lnTo>
                      <a:pt x="145834" y="47343"/>
                    </a:lnTo>
                    <a:lnTo>
                      <a:pt x="146282" y="46905"/>
                    </a:lnTo>
                    <a:lnTo>
                      <a:pt x="146710" y="46476"/>
                    </a:lnTo>
                    <a:lnTo>
                      <a:pt x="147118" y="46048"/>
                    </a:lnTo>
                    <a:lnTo>
                      <a:pt x="147517" y="45620"/>
                    </a:lnTo>
                    <a:lnTo>
                      <a:pt x="147905" y="45202"/>
                    </a:lnTo>
                    <a:lnTo>
                      <a:pt x="148273" y="44773"/>
                    </a:lnTo>
                    <a:lnTo>
                      <a:pt x="148622" y="44355"/>
                    </a:lnTo>
                    <a:lnTo>
                      <a:pt x="148951" y="43937"/>
                    </a:lnTo>
                    <a:lnTo>
                      <a:pt x="149269" y="43519"/>
                    </a:lnTo>
                    <a:lnTo>
                      <a:pt x="149897" y="42692"/>
                    </a:lnTo>
                    <a:lnTo>
                      <a:pt x="150534" y="41866"/>
                    </a:lnTo>
                    <a:lnTo>
                      <a:pt x="151191" y="41039"/>
                    </a:lnTo>
                    <a:lnTo>
                      <a:pt x="151859" y="40222"/>
                    </a:lnTo>
                    <a:lnTo>
                      <a:pt x="152536" y="39396"/>
                    </a:lnTo>
                    <a:lnTo>
                      <a:pt x="153223" y="38579"/>
                    </a:lnTo>
                    <a:lnTo>
                      <a:pt x="153930" y="37763"/>
                    </a:lnTo>
                    <a:lnTo>
                      <a:pt x="154637" y="36956"/>
                    </a:lnTo>
                    <a:lnTo>
                      <a:pt x="155364" y="36149"/>
                    </a:lnTo>
                    <a:lnTo>
                      <a:pt x="156101" y="35343"/>
                    </a:lnTo>
                    <a:lnTo>
                      <a:pt x="156848" y="34546"/>
                    </a:lnTo>
                    <a:lnTo>
                      <a:pt x="157605" y="33749"/>
                    </a:lnTo>
                    <a:lnTo>
                      <a:pt x="158371" y="32953"/>
                    </a:lnTo>
                    <a:lnTo>
                      <a:pt x="159138" y="32176"/>
                    </a:lnTo>
                    <a:lnTo>
                      <a:pt x="159925" y="31389"/>
                    </a:lnTo>
                    <a:lnTo>
                      <a:pt x="160712" y="30622"/>
                    </a:lnTo>
                    <a:lnTo>
                      <a:pt x="161508" y="29846"/>
                    </a:lnTo>
                    <a:lnTo>
                      <a:pt x="162305" y="29089"/>
                    </a:lnTo>
                    <a:lnTo>
                      <a:pt x="163122" y="28332"/>
                    </a:lnTo>
                    <a:lnTo>
                      <a:pt x="163938" y="27585"/>
                    </a:lnTo>
                    <a:lnTo>
                      <a:pt x="164755" y="26838"/>
                    </a:lnTo>
                    <a:lnTo>
                      <a:pt x="165581" y="26111"/>
                    </a:lnTo>
                    <a:lnTo>
                      <a:pt x="166408" y="25384"/>
                    </a:lnTo>
                    <a:lnTo>
                      <a:pt x="167244" y="24657"/>
                    </a:lnTo>
                    <a:lnTo>
                      <a:pt x="168081" y="23950"/>
                    </a:lnTo>
                    <a:lnTo>
                      <a:pt x="168927" y="23253"/>
                    </a:lnTo>
                    <a:lnTo>
                      <a:pt x="169764" y="22556"/>
                    </a:lnTo>
                    <a:lnTo>
                      <a:pt x="170610" y="21869"/>
                    </a:lnTo>
                    <a:lnTo>
                      <a:pt x="171457" y="21202"/>
                    </a:lnTo>
                    <a:lnTo>
                      <a:pt x="172313" y="20535"/>
                    </a:lnTo>
                    <a:lnTo>
                      <a:pt x="173160" y="19877"/>
                    </a:lnTo>
                    <a:lnTo>
                      <a:pt x="174006" y="19230"/>
                    </a:lnTo>
                    <a:lnTo>
                      <a:pt x="174863" y="18593"/>
                    </a:lnTo>
                    <a:lnTo>
                      <a:pt x="175709" y="17975"/>
                    </a:lnTo>
                    <a:lnTo>
                      <a:pt x="176556" y="17358"/>
                    </a:lnTo>
                    <a:lnTo>
                      <a:pt x="177402" y="16760"/>
                    </a:lnTo>
                    <a:lnTo>
                      <a:pt x="178249" y="16173"/>
                    </a:lnTo>
                    <a:lnTo>
                      <a:pt x="179095" y="15595"/>
                    </a:lnTo>
                    <a:lnTo>
                      <a:pt x="179932" y="15027"/>
                    </a:lnTo>
                    <a:lnTo>
                      <a:pt x="180768" y="14470"/>
                    </a:lnTo>
                    <a:lnTo>
                      <a:pt x="181605" y="13932"/>
                    </a:lnTo>
                    <a:lnTo>
                      <a:pt x="182431" y="13404"/>
                    </a:lnTo>
                    <a:lnTo>
                      <a:pt x="183258" y="12896"/>
                    </a:lnTo>
                    <a:lnTo>
                      <a:pt x="184074" y="12398"/>
                    </a:lnTo>
                    <a:lnTo>
                      <a:pt x="184891" y="11910"/>
                    </a:lnTo>
                    <a:lnTo>
                      <a:pt x="185698" y="11432"/>
                    </a:lnTo>
                    <a:lnTo>
                      <a:pt x="186504" y="10974"/>
                    </a:lnTo>
                    <a:lnTo>
                      <a:pt x="187291" y="10536"/>
                    </a:lnTo>
                    <a:lnTo>
                      <a:pt x="188078" y="10108"/>
                    </a:lnTo>
                    <a:lnTo>
                      <a:pt x="188864" y="9700"/>
                    </a:lnTo>
                    <a:lnTo>
                      <a:pt x="189631" y="9301"/>
                    </a:lnTo>
                    <a:lnTo>
                      <a:pt x="190398" y="8923"/>
                    </a:lnTo>
                    <a:lnTo>
                      <a:pt x="191145" y="8554"/>
                    </a:lnTo>
                    <a:lnTo>
                      <a:pt x="191892" y="8206"/>
                    </a:lnTo>
                    <a:lnTo>
                      <a:pt x="192619" y="7877"/>
                    </a:lnTo>
                    <a:lnTo>
                      <a:pt x="193346" y="7559"/>
                    </a:lnTo>
                    <a:lnTo>
                      <a:pt x="194053" y="7270"/>
                    </a:lnTo>
                    <a:lnTo>
                      <a:pt x="194760" y="6991"/>
                    </a:lnTo>
                    <a:lnTo>
                      <a:pt x="195447" y="6722"/>
                    </a:lnTo>
                    <a:lnTo>
                      <a:pt x="196124" y="6483"/>
                    </a:lnTo>
                    <a:lnTo>
                      <a:pt x="196781" y="6264"/>
                    </a:lnTo>
                    <a:lnTo>
                      <a:pt x="197429" y="6055"/>
                    </a:lnTo>
                    <a:lnTo>
                      <a:pt x="198066" y="5866"/>
                    </a:lnTo>
                    <a:lnTo>
                      <a:pt x="198693" y="5706"/>
                    </a:lnTo>
                    <a:lnTo>
                      <a:pt x="200446" y="4681"/>
                    </a:lnTo>
                    <a:lnTo>
                      <a:pt x="198873" y="4312"/>
                    </a:lnTo>
                    <a:lnTo>
                      <a:pt x="197289" y="3954"/>
                    </a:lnTo>
                    <a:lnTo>
                      <a:pt x="195686" y="3605"/>
                    </a:lnTo>
                    <a:lnTo>
                      <a:pt x="194083" y="3267"/>
                    </a:lnTo>
                    <a:lnTo>
                      <a:pt x="192469" y="2938"/>
                    </a:lnTo>
                    <a:lnTo>
                      <a:pt x="190846" y="2619"/>
                    </a:lnTo>
                    <a:lnTo>
                      <a:pt x="189223" y="2320"/>
                    </a:lnTo>
                    <a:lnTo>
                      <a:pt x="187580" y="2022"/>
                    </a:lnTo>
                    <a:lnTo>
                      <a:pt x="185927" y="1733"/>
                    </a:lnTo>
                    <a:lnTo>
                      <a:pt x="184274" y="1454"/>
                    </a:lnTo>
                    <a:lnTo>
                      <a:pt x="182600" y="1185"/>
                    </a:lnTo>
                    <a:lnTo>
                      <a:pt x="180927" y="926"/>
                    </a:lnTo>
                    <a:lnTo>
                      <a:pt x="179244" y="687"/>
                    </a:lnTo>
                    <a:lnTo>
                      <a:pt x="177552" y="448"/>
                    </a:lnTo>
                    <a:lnTo>
                      <a:pt x="175859" y="219"/>
                    </a:lnTo>
                    <a:lnTo>
                      <a:pt x="174146" y="10"/>
                    </a:lnTo>
                    <a:lnTo>
                      <a:pt x="174046" y="0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793838" y="3237234"/>
                <a:ext cx="5326101" cy="2765486"/>
              </a:xfrm>
              <a:custGeom>
                <a:rect b="b" l="l" r="r" t="t"/>
                <a:pathLst>
                  <a:path extrusionOk="0" h="104575" w="201422">
                    <a:moveTo>
                      <a:pt x="174902" y="1"/>
                    </a:moveTo>
                    <a:lnTo>
                      <a:pt x="174762" y="11"/>
                    </a:lnTo>
                    <a:lnTo>
                      <a:pt x="174573" y="31"/>
                    </a:lnTo>
                    <a:lnTo>
                      <a:pt x="174354" y="71"/>
                    </a:lnTo>
                    <a:lnTo>
                      <a:pt x="173816" y="170"/>
                    </a:lnTo>
                    <a:lnTo>
                      <a:pt x="173139" y="320"/>
                    </a:lnTo>
                    <a:lnTo>
                      <a:pt x="172342" y="519"/>
                    </a:lnTo>
                    <a:lnTo>
                      <a:pt x="171416" y="768"/>
                    </a:lnTo>
                    <a:lnTo>
                      <a:pt x="170371" y="1057"/>
                    </a:lnTo>
                    <a:lnTo>
                      <a:pt x="169215" y="1415"/>
                    </a:lnTo>
                    <a:lnTo>
                      <a:pt x="167951" y="1813"/>
                    </a:lnTo>
                    <a:lnTo>
                      <a:pt x="166596" y="2271"/>
                    </a:lnTo>
                    <a:lnTo>
                      <a:pt x="165132" y="2789"/>
                    </a:lnTo>
                    <a:lnTo>
                      <a:pt x="164375" y="3068"/>
                    </a:lnTo>
                    <a:lnTo>
                      <a:pt x="163589" y="3357"/>
                    </a:lnTo>
                    <a:lnTo>
                      <a:pt x="162782" y="3666"/>
                    </a:lnTo>
                    <a:lnTo>
                      <a:pt x="161956" y="3994"/>
                    </a:lnTo>
                    <a:lnTo>
                      <a:pt x="161119" y="4333"/>
                    </a:lnTo>
                    <a:lnTo>
                      <a:pt x="160253" y="4681"/>
                    </a:lnTo>
                    <a:lnTo>
                      <a:pt x="159366" y="5060"/>
                    </a:lnTo>
                    <a:lnTo>
                      <a:pt x="158470" y="5438"/>
                    </a:lnTo>
                    <a:lnTo>
                      <a:pt x="157554" y="5847"/>
                    </a:lnTo>
                    <a:lnTo>
                      <a:pt x="156628" y="6265"/>
                    </a:lnTo>
                    <a:lnTo>
                      <a:pt x="155672" y="6693"/>
                    </a:lnTo>
                    <a:lnTo>
                      <a:pt x="154716" y="7141"/>
                    </a:lnTo>
                    <a:lnTo>
                      <a:pt x="153740" y="7609"/>
                    </a:lnTo>
                    <a:lnTo>
                      <a:pt x="152754" y="8097"/>
                    </a:lnTo>
                    <a:lnTo>
                      <a:pt x="151748" y="8595"/>
                    </a:lnTo>
                    <a:lnTo>
                      <a:pt x="150732" y="9113"/>
                    </a:lnTo>
                    <a:lnTo>
                      <a:pt x="149707" y="9651"/>
                    </a:lnTo>
                    <a:lnTo>
                      <a:pt x="148671" y="10198"/>
                    </a:lnTo>
                    <a:lnTo>
                      <a:pt x="147625" y="10776"/>
                    </a:lnTo>
                    <a:lnTo>
                      <a:pt x="146580" y="11364"/>
                    </a:lnTo>
                    <a:lnTo>
                      <a:pt x="145514" y="11971"/>
                    </a:lnTo>
                    <a:lnTo>
                      <a:pt x="144448" y="12598"/>
                    </a:lnTo>
                    <a:lnTo>
                      <a:pt x="143363" y="13236"/>
                    </a:lnTo>
                    <a:lnTo>
                      <a:pt x="142287" y="13903"/>
                    </a:lnTo>
                    <a:lnTo>
                      <a:pt x="141192" y="14580"/>
                    </a:lnTo>
                    <a:lnTo>
                      <a:pt x="140107" y="15277"/>
                    </a:lnTo>
                    <a:lnTo>
                      <a:pt x="139001" y="16004"/>
                    </a:lnTo>
                    <a:lnTo>
                      <a:pt x="137906" y="16741"/>
                    </a:lnTo>
                    <a:lnTo>
                      <a:pt x="136800" y="17498"/>
                    </a:lnTo>
                    <a:lnTo>
                      <a:pt x="135695" y="18275"/>
                    </a:lnTo>
                    <a:lnTo>
                      <a:pt x="134590" y="19071"/>
                    </a:lnTo>
                    <a:lnTo>
                      <a:pt x="133474" y="19888"/>
                    </a:lnTo>
                    <a:lnTo>
                      <a:pt x="132369" y="20724"/>
                    </a:lnTo>
                    <a:lnTo>
                      <a:pt x="131263" y="21581"/>
                    </a:lnTo>
                    <a:lnTo>
                      <a:pt x="130158" y="22467"/>
                    </a:lnTo>
                    <a:lnTo>
                      <a:pt x="129053" y="23363"/>
                    </a:lnTo>
                    <a:lnTo>
                      <a:pt x="127947" y="24280"/>
                    </a:lnTo>
                    <a:lnTo>
                      <a:pt x="126852" y="25226"/>
                    </a:lnTo>
                    <a:lnTo>
                      <a:pt x="125756" y="26192"/>
                    </a:lnTo>
                    <a:lnTo>
                      <a:pt x="124671" y="27178"/>
                    </a:lnTo>
                    <a:lnTo>
                      <a:pt x="123585" y="28183"/>
                    </a:lnTo>
                    <a:lnTo>
                      <a:pt x="122510" y="29209"/>
                    </a:lnTo>
                    <a:lnTo>
                      <a:pt x="121952" y="29747"/>
                    </a:lnTo>
                    <a:lnTo>
                      <a:pt x="121385" y="30275"/>
                    </a:lnTo>
                    <a:lnTo>
                      <a:pt x="120807" y="30812"/>
                    </a:lnTo>
                    <a:lnTo>
                      <a:pt x="120219" y="31340"/>
                    </a:lnTo>
                    <a:lnTo>
                      <a:pt x="119622" y="31858"/>
                    </a:lnTo>
                    <a:lnTo>
                      <a:pt x="119024" y="32376"/>
                    </a:lnTo>
                    <a:lnTo>
                      <a:pt x="118407" y="32894"/>
                    </a:lnTo>
                    <a:lnTo>
                      <a:pt x="117789" y="33412"/>
                    </a:lnTo>
                    <a:lnTo>
                      <a:pt x="117162" y="33919"/>
                    </a:lnTo>
                    <a:lnTo>
                      <a:pt x="116535" y="34427"/>
                    </a:lnTo>
                    <a:lnTo>
                      <a:pt x="115897" y="34935"/>
                    </a:lnTo>
                    <a:lnTo>
                      <a:pt x="115240" y="35433"/>
                    </a:lnTo>
                    <a:lnTo>
                      <a:pt x="114593" y="35931"/>
                    </a:lnTo>
                    <a:lnTo>
                      <a:pt x="113926" y="36419"/>
                    </a:lnTo>
                    <a:lnTo>
                      <a:pt x="113258" y="36917"/>
                    </a:lnTo>
                    <a:lnTo>
                      <a:pt x="112581" y="37405"/>
                    </a:lnTo>
                    <a:lnTo>
                      <a:pt x="111894" y="37883"/>
                    </a:lnTo>
                    <a:lnTo>
                      <a:pt x="111207" y="38361"/>
                    </a:lnTo>
                    <a:lnTo>
                      <a:pt x="110510" y="38839"/>
                    </a:lnTo>
                    <a:lnTo>
                      <a:pt x="109813" y="39317"/>
                    </a:lnTo>
                    <a:lnTo>
                      <a:pt x="109106" y="39785"/>
                    </a:lnTo>
                    <a:lnTo>
                      <a:pt x="108389" y="40243"/>
                    </a:lnTo>
                    <a:lnTo>
                      <a:pt x="107672" y="40711"/>
                    </a:lnTo>
                    <a:lnTo>
                      <a:pt x="106945" y="41169"/>
                    </a:lnTo>
                    <a:lnTo>
                      <a:pt x="105481" y="42075"/>
                    </a:lnTo>
                    <a:lnTo>
                      <a:pt x="103987" y="42962"/>
                    </a:lnTo>
                    <a:lnTo>
                      <a:pt x="102483" y="43838"/>
                    </a:lnTo>
                    <a:lnTo>
                      <a:pt x="100950" y="44704"/>
                    </a:lnTo>
                    <a:lnTo>
                      <a:pt x="99406" y="45551"/>
                    </a:lnTo>
                    <a:lnTo>
                      <a:pt x="97852" y="46377"/>
                    </a:lnTo>
                    <a:lnTo>
                      <a:pt x="96269" y="47194"/>
                    </a:lnTo>
                    <a:lnTo>
                      <a:pt x="94686" y="48001"/>
                    </a:lnTo>
                    <a:lnTo>
                      <a:pt x="93082" y="48787"/>
                    </a:lnTo>
                    <a:lnTo>
                      <a:pt x="91459" y="49554"/>
                    </a:lnTo>
                    <a:lnTo>
                      <a:pt x="89836" y="50311"/>
                    </a:lnTo>
                    <a:lnTo>
                      <a:pt x="88203" y="51048"/>
                    </a:lnTo>
                    <a:lnTo>
                      <a:pt x="86550" y="51775"/>
                    </a:lnTo>
                    <a:lnTo>
                      <a:pt x="84896" y="52482"/>
                    </a:lnTo>
                    <a:lnTo>
                      <a:pt x="83243" y="53169"/>
                    </a:lnTo>
                    <a:lnTo>
                      <a:pt x="81570" y="53846"/>
                    </a:lnTo>
                    <a:lnTo>
                      <a:pt x="79907" y="54504"/>
                    </a:lnTo>
                    <a:lnTo>
                      <a:pt x="78234" y="55141"/>
                    </a:lnTo>
                    <a:lnTo>
                      <a:pt x="76551" y="55768"/>
                    </a:lnTo>
                    <a:lnTo>
                      <a:pt x="74878" y="56376"/>
                    </a:lnTo>
                    <a:lnTo>
                      <a:pt x="73205" y="56963"/>
                    </a:lnTo>
                    <a:lnTo>
                      <a:pt x="71522" y="57541"/>
                    </a:lnTo>
                    <a:lnTo>
                      <a:pt x="69849" y="58099"/>
                    </a:lnTo>
                    <a:lnTo>
                      <a:pt x="68186" y="58636"/>
                    </a:lnTo>
                    <a:lnTo>
                      <a:pt x="66513" y="59154"/>
                    </a:lnTo>
                    <a:lnTo>
                      <a:pt x="64860" y="59662"/>
                    </a:lnTo>
                    <a:lnTo>
                      <a:pt x="63207" y="60140"/>
                    </a:lnTo>
                    <a:lnTo>
                      <a:pt x="61554" y="60608"/>
                    </a:lnTo>
                    <a:lnTo>
                      <a:pt x="59920" y="61056"/>
                    </a:lnTo>
                    <a:lnTo>
                      <a:pt x="58297" y="61494"/>
                    </a:lnTo>
                    <a:lnTo>
                      <a:pt x="56674" y="61903"/>
                    </a:lnTo>
                    <a:lnTo>
                      <a:pt x="55071" y="62301"/>
                    </a:lnTo>
                    <a:lnTo>
                      <a:pt x="53487" y="62670"/>
                    </a:lnTo>
                    <a:lnTo>
                      <a:pt x="51904" y="63028"/>
                    </a:lnTo>
                    <a:lnTo>
                      <a:pt x="50350" y="63367"/>
                    </a:lnTo>
                    <a:lnTo>
                      <a:pt x="48797" y="63685"/>
                    </a:lnTo>
                    <a:lnTo>
                      <a:pt x="47273" y="63994"/>
                    </a:lnTo>
                    <a:lnTo>
                      <a:pt x="45769" y="64273"/>
                    </a:lnTo>
                    <a:lnTo>
                      <a:pt x="44276" y="64532"/>
                    </a:lnTo>
                    <a:lnTo>
                      <a:pt x="42812" y="64771"/>
                    </a:lnTo>
                    <a:lnTo>
                      <a:pt x="41368" y="65000"/>
                    </a:lnTo>
                    <a:lnTo>
                      <a:pt x="39944" y="65199"/>
                    </a:lnTo>
                    <a:lnTo>
                      <a:pt x="38549" y="65378"/>
                    </a:lnTo>
                    <a:lnTo>
                      <a:pt x="37175" y="65548"/>
                    </a:lnTo>
                    <a:lnTo>
                      <a:pt x="35831" y="65687"/>
                    </a:lnTo>
                    <a:lnTo>
                      <a:pt x="34516" y="65806"/>
                    </a:lnTo>
                    <a:lnTo>
                      <a:pt x="33222" y="65916"/>
                    </a:lnTo>
                    <a:lnTo>
                      <a:pt x="31967" y="65996"/>
                    </a:lnTo>
                    <a:lnTo>
                      <a:pt x="30732" y="66055"/>
                    </a:lnTo>
                    <a:lnTo>
                      <a:pt x="29537" y="66095"/>
                    </a:lnTo>
                    <a:lnTo>
                      <a:pt x="28372" y="66115"/>
                    </a:lnTo>
                    <a:lnTo>
                      <a:pt x="26539" y="66115"/>
                    </a:lnTo>
                    <a:lnTo>
                      <a:pt x="25763" y="66135"/>
                    </a:lnTo>
                    <a:lnTo>
                      <a:pt x="24926" y="66165"/>
                    </a:lnTo>
                    <a:lnTo>
                      <a:pt x="24030" y="66225"/>
                    </a:lnTo>
                    <a:lnTo>
                      <a:pt x="23084" y="66294"/>
                    </a:lnTo>
                    <a:lnTo>
                      <a:pt x="22088" y="66384"/>
                    </a:lnTo>
                    <a:lnTo>
                      <a:pt x="21052" y="66494"/>
                    </a:lnTo>
                    <a:lnTo>
                      <a:pt x="19987" y="66613"/>
                    </a:lnTo>
                    <a:lnTo>
                      <a:pt x="18891" y="66752"/>
                    </a:lnTo>
                    <a:lnTo>
                      <a:pt x="17776" y="66902"/>
                    </a:lnTo>
                    <a:lnTo>
                      <a:pt x="16641" y="67071"/>
                    </a:lnTo>
                    <a:lnTo>
                      <a:pt x="15495" y="67250"/>
                    </a:lnTo>
                    <a:lnTo>
                      <a:pt x="14350" y="67450"/>
                    </a:lnTo>
                    <a:lnTo>
                      <a:pt x="13215" y="67659"/>
                    </a:lnTo>
                    <a:lnTo>
                      <a:pt x="12080" y="67888"/>
                    </a:lnTo>
                    <a:lnTo>
                      <a:pt x="10954" y="68117"/>
                    </a:lnTo>
                    <a:lnTo>
                      <a:pt x="9859" y="68366"/>
                    </a:lnTo>
                    <a:lnTo>
                      <a:pt x="8783" y="68635"/>
                    </a:lnTo>
                    <a:lnTo>
                      <a:pt x="7748" y="68904"/>
                    </a:lnTo>
                    <a:lnTo>
                      <a:pt x="6742" y="69192"/>
                    </a:lnTo>
                    <a:lnTo>
                      <a:pt x="6264" y="69342"/>
                    </a:lnTo>
                    <a:lnTo>
                      <a:pt x="5796" y="69491"/>
                    </a:lnTo>
                    <a:lnTo>
                      <a:pt x="5338" y="69640"/>
                    </a:lnTo>
                    <a:lnTo>
                      <a:pt x="4890" y="69800"/>
                    </a:lnTo>
                    <a:lnTo>
                      <a:pt x="4461" y="69949"/>
                    </a:lnTo>
                    <a:lnTo>
                      <a:pt x="4043" y="70118"/>
                    </a:lnTo>
                    <a:lnTo>
                      <a:pt x="3645" y="70278"/>
                    </a:lnTo>
                    <a:lnTo>
                      <a:pt x="3256" y="70447"/>
                    </a:lnTo>
                    <a:lnTo>
                      <a:pt x="2888" y="70606"/>
                    </a:lnTo>
                    <a:lnTo>
                      <a:pt x="2539" y="70776"/>
                    </a:lnTo>
                    <a:lnTo>
                      <a:pt x="2211" y="70955"/>
                    </a:lnTo>
                    <a:lnTo>
                      <a:pt x="1902" y="71124"/>
                    </a:lnTo>
                    <a:lnTo>
                      <a:pt x="1613" y="71304"/>
                    </a:lnTo>
                    <a:lnTo>
                      <a:pt x="1344" y="71483"/>
                    </a:lnTo>
                    <a:lnTo>
                      <a:pt x="1105" y="71672"/>
                    </a:lnTo>
                    <a:lnTo>
                      <a:pt x="876" y="71851"/>
                    </a:lnTo>
                    <a:lnTo>
                      <a:pt x="677" y="72040"/>
                    </a:lnTo>
                    <a:lnTo>
                      <a:pt x="508" y="72230"/>
                    </a:lnTo>
                    <a:lnTo>
                      <a:pt x="359" y="72419"/>
                    </a:lnTo>
                    <a:lnTo>
                      <a:pt x="229" y="72608"/>
                    </a:lnTo>
                    <a:lnTo>
                      <a:pt x="179" y="72708"/>
                    </a:lnTo>
                    <a:lnTo>
                      <a:pt x="129" y="72797"/>
                    </a:lnTo>
                    <a:lnTo>
                      <a:pt x="90" y="72897"/>
                    </a:lnTo>
                    <a:lnTo>
                      <a:pt x="60" y="72996"/>
                    </a:lnTo>
                    <a:lnTo>
                      <a:pt x="30" y="73096"/>
                    </a:lnTo>
                    <a:lnTo>
                      <a:pt x="20" y="73196"/>
                    </a:lnTo>
                    <a:lnTo>
                      <a:pt x="0" y="73295"/>
                    </a:lnTo>
                    <a:lnTo>
                      <a:pt x="0" y="73395"/>
                    </a:lnTo>
                    <a:lnTo>
                      <a:pt x="0" y="73913"/>
                    </a:lnTo>
                    <a:lnTo>
                      <a:pt x="10" y="74430"/>
                    </a:lnTo>
                    <a:lnTo>
                      <a:pt x="30" y="74958"/>
                    </a:lnTo>
                    <a:lnTo>
                      <a:pt x="50" y="75476"/>
                    </a:lnTo>
                    <a:lnTo>
                      <a:pt x="80" y="75994"/>
                    </a:lnTo>
                    <a:lnTo>
                      <a:pt x="120" y="76502"/>
                    </a:lnTo>
                    <a:lnTo>
                      <a:pt x="159" y="77020"/>
                    </a:lnTo>
                    <a:lnTo>
                      <a:pt x="209" y="77538"/>
                    </a:lnTo>
                    <a:lnTo>
                      <a:pt x="269" y="78055"/>
                    </a:lnTo>
                    <a:lnTo>
                      <a:pt x="329" y="78563"/>
                    </a:lnTo>
                    <a:lnTo>
                      <a:pt x="398" y="79071"/>
                    </a:lnTo>
                    <a:lnTo>
                      <a:pt x="478" y="79589"/>
                    </a:lnTo>
                    <a:lnTo>
                      <a:pt x="558" y="80097"/>
                    </a:lnTo>
                    <a:lnTo>
                      <a:pt x="647" y="80605"/>
                    </a:lnTo>
                    <a:lnTo>
                      <a:pt x="747" y="81113"/>
                    </a:lnTo>
                    <a:lnTo>
                      <a:pt x="846" y="81620"/>
                    </a:lnTo>
                    <a:lnTo>
                      <a:pt x="956" y="82128"/>
                    </a:lnTo>
                    <a:lnTo>
                      <a:pt x="1066" y="82636"/>
                    </a:lnTo>
                    <a:lnTo>
                      <a:pt x="1185" y="83134"/>
                    </a:lnTo>
                    <a:lnTo>
                      <a:pt x="1315" y="83642"/>
                    </a:lnTo>
                    <a:lnTo>
                      <a:pt x="1444" y="84140"/>
                    </a:lnTo>
                    <a:lnTo>
                      <a:pt x="1583" y="84648"/>
                    </a:lnTo>
                    <a:lnTo>
                      <a:pt x="1733" y="85146"/>
                    </a:lnTo>
                    <a:lnTo>
                      <a:pt x="1882" y="85644"/>
                    </a:lnTo>
                    <a:lnTo>
                      <a:pt x="2041" y="86142"/>
                    </a:lnTo>
                    <a:lnTo>
                      <a:pt x="2201" y="86640"/>
                    </a:lnTo>
                    <a:lnTo>
                      <a:pt x="2370" y="87128"/>
                    </a:lnTo>
                    <a:lnTo>
                      <a:pt x="2549" y="87625"/>
                    </a:lnTo>
                    <a:lnTo>
                      <a:pt x="2729" y="88123"/>
                    </a:lnTo>
                    <a:lnTo>
                      <a:pt x="2918" y="88611"/>
                    </a:lnTo>
                    <a:lnTo>
                      <a:pt x="3117" y="89099"/>
                    </a:lnTo>
                    <a:lnTo>
                      <a:pt x="3316" y="89597"/>
                    </a:lnTo>
                    <a:lnTo>
                      <a:pt x="3525" y="90085"/>
                    </a:lnTo>
                    <a:lnTo>
                      <a:pt x="3734" y="90563"/>
                    </a:lnTo>
                    <a:lnTo>
                      <a:pt x="4173" y="91539"/>
                    </a:lnTo>
                    <a:lnTo>
                      <a:pt x="4641" y="92505"/>
                    </a:lnTo>
                    <a:lnTo>
                      <a:pt x="5129" y="93461"/>
                    </a:lnTo>
                    <a:lnTo>
                      <a:pt x="5646" y="94417"/>
                    </a:lnTo>
                    <a:lnTo>
                      <a:pt x="6184" y="95373"/>
                    </a:lnTo>
                    <a:lnTo>
                      <a:pt x="6742" y="96319"/>
                    </a:lnTo>
                    <a:lnTo>
                      <a:pt x="7329" y="97255"/>
                    </a:lnTo>
                    <a:lnTo>
                      <a:pt x="7927" y="98191"/>
                    </a:lnTo>
                    <a:lnTo>
                      <a:pt x="8554" y="99118"/>
                    </a:lnTo>
                    <a:lnTo>
                      <a:pt x="9212" y="100044"/>
                    </a:lnTo>
                    <a:lnTo>
                      <a:pt x="9879" y="100960"/>
                    </a:lnTo>
                    <a:lnTo>
                      <a:pt x="10576" y="101876"/>
                    </a:lnTo>
                    <a:lnTo>
                      <a:pt x="11293" y="102782"/>
                    </a:lnTo>
                    <a:lnTo>
                      <a:pt x="12030" y="103678"/>
                    </a:lnTo>
                    <a:lnTo>
                      <a:pt x="12787" y="104575"/>
                    </a:lnTo>
                    <a:lnTo>
                      <a:pt x="15197" y="103688"/>
                    </a:lnTo>
                    <a:lnTo>
                      <a:pt x="17637" y="102812"/>
                    </a:lnTo>
                    <a:lnTo>
                      <a:pt x="20096" y="101926"/>
                    </a:lnTo>
                    <a:lnTo>
                      <a:pt x="22556" y="101059"/>
                    </a:lnTo>
                    <a:lnTo>
                      <a:pt x="25036" y="100193"/>
                    </a:lnTo>
                    <a:lnTo>
                      <a:pt x="27505" y="99337"/>
                    </a:lnTo>
                    <a:lnTo>
                      <a:pt x="29975" y="98500"/>
                    </a:lnTo>
                    <a:lnTo>
                      <a:pt x="32425" y="97674"/>
                    </a:lnTo>
                    <a:lnTo>
                      <a:pt x="34865" y="96877"/>
                    </a:lnTo>
                    <a:lnTo>
                      <a:pt x="37275" y="96090"/>
                    </a:lnTo>
                    <a:lnTo>
                      <a:pt x="39655" y="95343"/>
                    </a:lnTo>
                    <a:lnTo>
                      <a:pt x="41985" y="94626"/>
                    </a:lnTo>
                    <a:lnTo>
                      <a:pt x="44286" y="93929"/>
                    </a:lnTo>
                    <a:lnTo>
                      <a:pt x="46526" y="93282"/>
                    </a:lnTo>
                    <a:lnTo>
                      <a:pt x="48717" y="92664"/>
                    </a:lnTo>
                    <a:lnTo>
                      <a:pt x="49783" y="92376"/>
                    </a:lnTo>
                    <a:lnTo>
                      <a:pt x="50838" y="92097"/>
                    </a:lnTo>
                    <a:lnTo>
                      <a:pt x="52133" y="91748"/>
                    </a:lnTo>
                    <a:lnTo>
                      <a:pt x="53467" y="91370"/>
                    </a:lnTo>
                    <a:lnTo>
                      <a:pt x="54852" y="90981"/>
                    </a:lnTo>
                    <a:lnTo>
                      <a:pt x="56276" y="90563"/>
                    </a:lnTo>
                    <a:lnTo>
                      <a:pt x="57740" y="90125"/>
                    </a:lnTo>
                    <a:lnTo>
                      <a:pt x="59243" y="89667"/>
                    </a:lnTo>
                    <a:lnTo>
                      <a:pt x="60777" y="89179"/>
                    </a:lnTo>
                    <a:lnTo>
                      <a:pt x="62350" y="88681"/>
                    </a:lnTo>
                    <a:lnTo>
                      <a:pt x="63954" y="88153"/>
                    </a:lnTo>
                    <a:lnTo>
                      <a:pt x="65587" y="87615"/>
                    </a:lnTo>
                    <a:lnTo>
                      <a:pt x="67260" y="87048"/>
                    </a:lnTo>
                    <a:lnTo>
                      <a:pt x="68953" y="86470"/>
                    </a:lnTo>
                    <a:lnTo>
                      <a:pt x="70666" y="85873"/>
                    </a:lnTo>
                    <a:lnTo>
                      <a:pt x="72408" y="85255"/>
                    </a:lnTo>
                    <a:lnTo>
                      <a:pt x="74171" y="84618"/>
                    </a:lnTo>
                    <a:lnTo>
                      <a:pt x="75954" y="83971"/>
                    </a:lnTo>
                    <a:lnTo>
                      <a:pt x="77756" y="83303"/>
                    </a:lnTo>
                    <a:lnTo>
                      <a:pt x="79569" y="82626"/>
                    </a:lnTo>
                    <a:lnTo>
                      <a:pt x="81401" y="81929"/>
                    </a:lnTo>
                    <a:lnTo>
                      <a:pt x="83253" y="81222"/>
                    </a:lnTo>
                    <a:lnTo>
                      <a:pt x="85106" y="80495"/>
                    </a:lnTo>
                    <a:lnTo>
                      <a:pt x="86978" y="79758"/>
                    </a:lnTo>
                    <a:lnTo>
                      <a:pt x="88850" y="79011"/>
                    </a:lnTo>
                    <a:lnTo>
                      <a:pt x="90732" y="78245"/>
                    </a:lnTo>
                    <a:lnTo>
                      <a:pt x="92614" y="77468"/>
                    </a:lnTo>
                    <a:lnTo>
                      <a:pt x="94496" y="76681"/>
                    </a:lnTo>
                    <a:lnTo>
                      <a:pt x="96389" y="75884"/>
                    </a:lnTo>
                    <a:lnTo>
                      <a:pt x="98271" y="75078"/>
                    </a:lnTo>
                    <a:lnTo>
                      <a:pt x="100153" y="74261"/>
                    </a:lnTo>
                    <a:lnTo>
                      <a:pt x="102035" y="73435"/>
                    </a:lnTo>
                    <a:lnTo>
                      <a:pt x="103907" y="72598"/>
                    </a:lnTo>
                    <a:lnTo>
                      <a:pt x="105770" y="71762"/>
                    </a:lnTo>
                    <a:lnTo>
                      <a:pt x="107622" y="70905"/>
                    </a:lnTo>
                    <a:lnTo>
                      <a:pt x="109454" y="70049"/>
                    </a:lnTo>
                    <a:lnTo>
                      <a:pt x="111287" y="69182"/>
                    </a:lnTo>
                    <a:lnTo>
                      <a:pt x="113099" y="68316"/>
                    </a:lnTo>
                    <a:lnTo>
                      <a:pt x="114892" y="67440"/>
                    </a:lnTo>
                    <a:lnTo>
                      <a:pt x="116664" y="66553"/>
                    </a:lnTo>
                    <a:lnTo>
                      <a:pt x="118417" y="65667"/>
                    </a:lnTo>
                    <a:lnTo>
                      <a:pt x="120150" y="64781"/>
                    </a:lnTo>
                    <a:lnTo>
                      <a:pt x="121853" y="63884"/>
                    </a:lnTo>
                    <a:lnTo>
                      <a:pt x="123536" y="62988"/>
                    </a:lnTo>
                    <a:lnTo>
                      <a:pt x="125189" y="62082"/>
                    </a:lnTo>
                    <a:lnTo>
                      <a:pt x="126812" y="61186"/>
                    </a:lnTo>
                    <a:lnTo>
                      <a:pt x="128405" y="60279"/>
                    </a:lnTo>
                    <a:lnTo>
                      <a:pt x="129959" y="59373"/>
                    </a:lnTo>
                    <a:lnTo>
                      <a:pt x="131482" y="58477"/>
                    </a:lnTo>
                    <a:lnTo>
                      <a:pt x="132966" y="57571"/>
                    </a:lnTo>
                    <a:lnTo>
                      <a:pt x="134410" y="56665"/>
                    </a:lnTo>
                    <a:lnTo>
                      <a:pt x="135814" y="55758"/>
                    </a:lnTo>
                    <a:lnTo>
                      <a:pt x="137179" y="54862"/>
                    </a:lnTo>
                    <a:lnTo>
                      <a:pt x="138503" y="53956"/>
                    </a:lnTo>
                    <a:lnTo>
                      <a:pt x="139141" y="53508"/>
                    </a:lnTo>
                    <a:lnTo>
                      <a:pt x="139778" y="53060"/>
                    </a:lnTo>
                    <a:lnTo>
                      <a:pt x="140395" y="52611"/>
                    </a:lnTo>
                    <a:lnTo>
                      <a:pt x="141003" y="52173"/>
                    </a:lnTo>
                    <a:lnTo>
                      <a:pt x="141590" y="51725"/>
                    </a:lnTo>
                    <a:lnTo>
                      <a:pt x="142178" y="51277"/>
                    </a:lnTo>
                    <a:lnTo>
                      <a:pt x="142746" y="50839"/>
                    </a:lnTo>
                    <a:lnTo>
                      <a:pt x="143303" y="50391"/>
                    </a:lnTo>
                    <a:lnTo>
                      <a:pt x="143841" y="49953"/>
                    </a:lnTo>
                    <a:lnTo>
                      <a:pt x="144379" y="49514"/>
                    </a:lnTo>
                    <a:lnTo>
                      <a:pt x="144887" y="49076"/>
                    </a:lnTo>
                    <a:lnTo>
                      <a:pt x="145395" y="48638"/>
                    </a:lnTo>
                    <a:lnTo>
                      <a:pt x="145882" y="48200"/>
                    </a:lnTo>
                    <a:lnTo>
                      <a:pt x="146351" y="47762"/>
                    </a:lnTo>
                    <a:lnTo>
                      <a:pt x="146809" y="47333"/>
                    </a:lnTo>
                    <a:lnTo>
                      <a:pt x="147257" y="46905"/>
                    </a:lnTo>
                    <a:lnTo>
                      <a:pt x="147685" y="46467"/>
                    </a:lnTo>
                    <a:lnTo>
                      <a:pt x="148093" y="46049"/>
                    </a:lnTo>
                    <a:lnTo>
                      <a:pt x="148492" y="45621"/>
                    </a:lnTo>
                    <a:lnTo>
                      <a:pt x="148880" y="45192"/>
                    </a:lnTo>
                    <a:lnTo>
                      <a:pt x="149248" y="44774"/>
                    </a:lnTo>
                    <a:lnTo>
                      <a:pt x="149597" y="44356"/>
                    </a:lnTo>
                    <a:lnTo>
                      <a:pt x="149926" y="43938"/>
                    </a:lnTo>
                    <a:lnTo>
                      <a:pt x="150244" y="43519"/>
                    </a:lnTo>
                    <a:lnTo>
                      <a:pt x="150872" y="42693"/>
                    </a:lnTo>
                    <a:lnTo>
                      <a:pt x="151509" y="41866"/>
                    </a:lnTo>
                    <a:lnTo>
                      <a:pt x="152166" y="41040"/>
                    </a:lnTo>
                    <a:lnTo>
                      <a:pt x="152824" y="40213"/>
                    </a:lnTo>
                    <a:lnTo>
                      <a:pt x="153511" y="39397"/>
                    </a:lnTo>
                    <a:lnTo>
                      <a:pt x="154198" y="38570"/>
                    </a:lnTo>
                    <a:lnTo>
                      <a:pt x="154905" y="37763"/>
                    </a:lnTo>
                    <a:lnTo>
                      <a:pt x="155612" y="36947"/>
                    </a:lnTo>
                    <a:lnTo>
                      <a:pt x="156339" y="36140"/>
                    </a:lnTo>
                    <a:lnTo>
                      <a:pt x="157076" y="35334"/>
                    </a:lnTo>
                    <a:lnTo>
                      <a:pt x="157823" y="34537"/>
                    </a:lnTo>
                    <a:lnTo>
                      <a:pt x="158580" y="33740"/>
                    </a:lnTo>
                    <a:lnTo>
                      <a:pt x="159336" y="32953"/>
                    </a:lnTo>
                    <a:lnTo>
                      <a:pt x="160113" y="32167"/>
                    </a:lnTo>
                    <a:lnTo>
                      <a:pt x="160900" y="31390"/>
                    </a:lnTo>
                    <a:lnTo>
                      <a:pt x="161687" y="30613"/>
                    </a:lnTo>
                    <a:lnTo>
                      <a:pt x="162483" y="29846"/>
                    </a:lnTo>
                    <a:lnTo>
                      <a:pt x="163280" y="29080"/>
                    </a:lnTo>
                    <a:lnTo>
                      <a:pt x="164097" y="28323"/>
                    </a:lnTo>
                    <a:lnTo>
                      <a:pt x="164903" y="27576"/>
                    </a:lnTo>
                    <a:lnTo>
                      <a:pt x="165730" y="26839"/>
                    </a:lnTo>
                    <a:lnTo>
                      <a:pt x="166556" y="26102"/>
                    </a:lnTo>
                    <a:lnTo>
                      <a:pt x="167383" y="25375"/>
                    </a:lnTo>
                    <a:lnTo>
                      <a:pt x="168219" y="24658"/>
                    </a:lnTo>
                    <a:lnTo>
                      <a:pt x="169056" y="23951"/>
                    </a:lnTo>
                    <a:lnTo>
                      <a:pt x="169892" y="23244"/>
                    </a:lnTo>
                    <a:lnTo>
                      <a:pt x="170739" y="22547"/>
                    </a:lnTo>
                    <a:lnTo>
                      <a:pt x="171585" y="21870"/>
                    </a:lnTo>
                    <a:lnTo>
                      <a:pt x="172432" y="21193"/>
                    </a:lnTo>
                    <a:lnTo>
                      <a:pt x="173278" y="20525"/>
                    </a:lnTo>
                    <a:lnTo>
                      <a:pt x="174135" y="19868"/>
                    </a:lnTo>
                    <a:lnTo>
                      <a:pt x="174981" y="19231"/>
                    </a:lnTo>
                    <a:lnTo>
                      <a:pt x="175838" y="18593"/>
                    </a:lnTo>
                    <a:lnTo>
                      <a:pt x="176684" y="17966"/>
                    </a:lnTo>
                    <a:lnTo>
                      <a:pt x="177531" y="17359"/>
                    </a:lnTo>
                    <a:lnTo>
                      <a:pt x="178377" y="16751"/>
                    </a:lnTo>
                    <a:lnTo>
                      <a:pt x="179224" y="16163"/>
                    </a:lnTo>
                    <a:lnTo>
                      <a:pt x="180070" y="15586"/>
                    </a:lnTo>
                    <a:lnTo>
                      <a:pt x="180907" y="15018"/>
                    </a:lnTo>
                    <a:lnTo>
                      <a:pt x="181743" y="14471"/>
                    </a:lnTo>
                    <a:lnTo>
                      <a:pt x="182580" y="13933"/>
                    </a:lnTo>
                    <a:lnTo>
                      <a:pt x="183406" y="13405"/>
                    </a:lnTo>
                    <a:lnTo>
                      <a:pt x="184233" y="12887"/>
                    </a:lnTo>
                    <a:lnTo>
                      <a:pt x="185049" y="12389"/>
                    </a:lnTo>
                    <a:lnTo>
                      <a:pt x="185866" y="11901"/>
                    </a:lnTo>
                    <a:lnTo>
                      <a:pt x="186673" y="11433"/>
                    </a:lnTo>
                    <a:lnTo>
                      <a:pt x="187469" y="10975"/>
                    </a:lnTo>
                    <a:lnTo>
                      <a:pt x="188266" y="10527"/>
                    </a:lnTo>
                    <a:lnTo>
                      <a:pt x="189053" y="10109"/>
                    </a:lnTo>
                    <a:lnTo>
                      <a:pt x="189829" y="9690"/>
                    </a:lnTo>
                    <a:lnTo>
                      <a:pt x="190606" y="9292"/>
                    </a:lnTo>
                    <a:lnTo>
                      <a:pt x="191363" y="8914"/>
                    </a:lnTo>
                    <a:lnTo>
                      <a:pt x="192120" y="8555"/>
                    </a:lnTo>
                    <a:lnTo>
                      <a:pt x="192867" y="8207"/>
                    </a:lnTo>
                    <a:lnTo>
                      <a:pt x="193594" y="7868"/>
                    </a:lnTo>
                    <a:lnTo>
                      <a:pt x="194321" y="7559"/>
                    </a:lnTo>
                    <a:lnTo>
                      <a:pt x="195028" y="7261"/>
                    </a:lnTo>
                    <a:lnTo>
                      <a:pt x="195735" y="6982"/>
                    </a:lnTo>
                    <a:lnTo>
                      <a:pt x="196422" y="6723"/>
                    </a:lnTo>
                    <a:lnTo>
                      <a:pt x="197099" y="6484"/>
                    </a:lnTo>
                    <a:lnTo>
                      <a:pt x="197756" y="6255"/>
                    </a:lnTo>
                    <a:lnTo>
                      <a:pt x="198404" y="6046"/>
                    </a:lnTo>
                    <a:lnTo>
                      <a:pt x="199041" y="5866"/>
                    </a:lnTo>
                    <a:lnTo>
                      <a:pt x="199668" y="5697"/>
                    </a:lnTo>
                    <a:lnTo>
                      <a:pt x="201421" y="4671"/>
                    </a:lnTo>
                    <a:lnTo>
                      <a:pt x="199848" y="4303"/>
                    </a:lnTo>
                    <a:lnTo>
                      <a:pt x="198254" y="3944"/>
                    </a:lnTo>
                    <a:lnTo>
                      <a:pt x="196661" y="3606"/>
                    </a:lnTo>
                    <a:lnTo>
                      <a:pt x="195058" y="3267"/>
                    </a:lnTo>
                    <a:lnTo>
                      <a:pt x="193444" y="2939"/>
                    </a:lnTo>
                    <a:lnTo>
                      <a:pt x="191821" y="2620"/>
                    </a:lnTo>
                    <a:lnTo>
                      <a:pt x="190188" y="2311"/>
                    </a:lnTo>
                    <a:lnTo>
                      <a:pt x="188555" y="2013"/>
                    </a:lnTo>
                    <a:lnTo>
                      <a:pt x="186902" y="1724"/>
                    </a:lnTo>
                    <a:lnTo>
                      <a:pt x="185249" y="1445"/>
                    </a:lnTo>
                    <a:lnTo>
                      <a:pt x="183576" y="1186"/>
                    </a:lnTo>
                    <a:lnTo>
                      <a:pt x="181902" y="927"/>
                    </a:lnTo>
                    <a:lnTo>
                      <a:pt x="180219" y="678"/>
                    </a:lnTo>
                    <a:lnTo>
                      <a:pt x="178527" y="439"/>
                    </a:lnTo>
                    <a:lnTo>
                      <a:pt x="176824" y="220"/>
                    </a:lnTo>
                    <a:lnTo>
                      <a:pt x="175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6731607" y="3136902"/>
                <a:ext cx="416099" cy="612598"/>
              </a:xfrm>
              <a:custGeom>
                <a:rect b="b" l="l" r="r" t="t"/>
                <a:pathLst>
                  <a:path extrusionOk="0" h="23165" w="15736">
                    <a:moveTo>
                      <a:pt x="7659" y="1"/>
                    </a:moveTo>
                    <a:lnTo>
                      <a:pt x="7460" y="11"/>
                    </a:lnTo>
                    <a:lnTo>
                      <a:pt x="7261" y="31"/>
                    </a:lnTo>
                    <a:lnTo>
                      <a:pt x="7061" y="60"/>
                    </a:lnTo>
                    <a:lnTo>
                      <a:pt x="6862" y="90"/>
                    </a:lnTo>
                    <a:lnTo>
                      <a:pt x="6673" y="130"/>
                    </a:lnTo>
                    <a:lnTo>
                      <a:pt x="6474" y="180"/>
                    </a:lnTo>
                    <a:lnTo>
                      <a:pt x="6285" y="240"/>
                    </a:lnTo>
                    <a:lnTo>
                      <a:pt x="6086" y="299"/>
                    </a:lnTo>
                    <a:lnTo>
                      <a:pt x="5896" y="369"/>
                    </a:lnTo>
                    <a:lnTo>
                      <a:pt x="5717" y="439"/>
                    </a:lnTo>
                    <a:lnTo>
                      <a:pt x="5528" y="519"/>
                    </a:lnTo>
                    <a:lnTo>
                      <a:pt x="5349" y="608"/>
                    </a:lnTo>
                    <a:lnTo>
                      <a:pt x="5159" y="708"/>
                    </a:lnTo>
                    <a:lnTo>
                      <a:pt x="4980" y="807"/>
                    </a:lnTo>
                    <a:lnTo>
                      <a:pt x="4801" y="907"/>
                    </a:lnTo>
                    <a:lnTo>
                      <a:pt x="4632" y="1026"/>
                    </a:lnTo>
                    <a:lnTo>
                      <a:pt x="4452" y="1146"/>
                    </a:lnTo>
                    <a:lnTo>
                      <a:pt x="4283" y="1265"/>
                    </a:lnTo>
                    <a:lnTo>
                      <a:pt x="4114" y="1395"/>
                    </a:lnTo>
                    <a:lnTo>
                      <a:pt x="3785" y="1674"/>
                    </a:lnTo>
                    <a:lnTo>
                      <a:pt x="3466" y="1982"/>
                    </a:lnTo>
                    <a:lnTo>
                      <a:pt x="3158" y="2301"/>
                    </a:lnTo>
                    <a:lnTo>
                      <a:pt x="2859" y="2650"/>
                    </a:lnTo>
                    <a:lnTo>
                      <a:pt x="2580" y="3008"/>
                    </a:lnTo>
                    <a:lnTo>
                      <a:pt x="2301" y="3397"/>
                    </a:lnTo>
                    <a:lnTo>
                      <a:pt x="2042" y="3795"/>
                    </a:lnTo>
                    <a:lnTo>
                      <a:pt x="1793" y="4213"/>
                    </a:lnTo>
                    <a:lnTo>
                      <a:pt x="1564" y="4651"/>
                    </a:lnTo>
                    <a:lnTo>
                      <a:pt x="1345" y="5109"/>
                    </a:lnTo>
                    <a:lnTo>
                      <a:pt x="1136" y="5577"/>
                    </a:lnTo>
                    <a:lnTo>
                      <a:pt x="947" y="6065"/>
                    </a:lnTo>
                    <a:lnTo>
                      <a:pt x="778" y="6563"/>
                    </a:lnTo>
                    <a:lnTo>
                      <a:pt x="618" y="7071"/>
                    </a:lnTo>
                    <a:lnTo>
                      <a:pt x="479" y="7599"/>
                    </a:lnTo>
                    <a:lnTo>
                      <a:pt x="359" y="8137"/>
                    </a:lnTo>
                    <a:lnTo>
                      <a:pt x="250" y="8685"/>
                    </a:lnTo>
                    <a:lnTo>
                      <a:pt x="160" y="9252"/>
                    </a:lnTo>
                    <a:lnTo>
                      <a:pt x="90" y="9820"/>
                    </a:lnTo>
                    <a:lnTo>
                      <a:pt x="41" y="10397"/>
                    </a:lnTo>
                    <a:lnTo>
                      <a:pt x="11" y="10985"/>
                    </a:lnTo>
                    <a:lnTo>
                      <a:pt x="1" y="11582"/>
                    </a:lnTo>
                    <a:lnTo>
                      <a:pt x="11" y="12180"/>
                    </a:lnTo>
                    <a:lnTo>
                      <a:pt x="41" y="12767"/>
                    </a:lnTo>
                    <a:lnTo>
                      <a:pt x="90" y="13345"/>
                    </a:lnTo>
                    <a:lnTo>
                      <a:pt x="160" y="13913"/>
                    </a:lnTo>
                    <a:lnTo>
                      <a:pt x="250" y="14480"/>
                    </a:lnTo>
                    <a:lnTo>
                      <a:pt x="359" y="15028"/>
                    </a:lnTo>
                    <a:lnTo>
                      <a:pt x="479" y="15566"/>
                    </a:lnTo>
                    <a:lnTo>
                      <a:pt x="618" y="16094"/>
                    </a:lnTo>
                    <a:lnTo>
                      <a:pt x="778" y="16601"/>
                    </a:lnTo>
                    <a:lnTo>
                      <a:pt x="947" y="17099"/>
                    </a:lnTo>
                    <a:lnTo>
                      <a:pt x="1136" y="17587"/>
                    </a:lnTo>
                    <a:lnTo>
                      <a:pt x="1345" y="18055"/>
                    </a:lnTo>
                    <a:lnTo>
                      <a:pt x="1564" y="18514"/>
                    </a:lnTo>
                    <a:lnTo>
                      <a:pt x="1793" y="18952"/>
                    </a:lnTo>
                    <a:lnTo>
                      <a:pt x="2042" y="19370"/>
                    </a:lnTo>
                    <a:lnTo>
                      <a:pt x="2301" y="19768"/>
                    </a:lnTo>
                    <a:lnTo>
                      <a:pt x="2580" y="20157"/>
                    </a:lnTo>
                    <a:lnTo>
                      <a:pt x="2859" y="20515"/>
                    </a:lnTo>
                    <a:lnTo>
                      <a:pt x="3158" y="20864"/>
                    </a:lnTo>
                    <a:lnTo>
                      <a:pt x="3466" y="21182"/>
                    </a:lnTo>
                    <a:lnTo>
                      <a:pt x="3785" y="21481"/>
                    </a:lnTo>
                    <a:lnTo>
                      <a:pt x="4114" y="21760"/>
                    </a:lnTo>
                    <a:lnTo>
                      <a:pt x="4283" y="21899"/>
                    </a:lnTo>
                    <a:lnTo>
                      <a:pt x="4452" y="22019"/>
                    </a:lnTo>
                    <a:lnTo>
                      <a:pt x="4632" y="22138"/>
                    </a:lnTo>
                    <a:lnTo>
                      <a:pt x="4801" y="22248"/>
                    </a:lnTo>
                    <a:lnTo>
                      <a:pt x="4980" y="22357"/>
                    </a:lnTo>
                    <a:lnTo>
                      <a:pt x="5159" y="22457"/>
                    </a:lnTo>
                    <a:lnTo>
                      <a:pt x="5349" y="22557"/>
                    </a:lnTo>
                    <a:lnTo>
                      <a:pt x="5528" y="22646"/>
                    </a:lnTo>
                    <a:lnTo>
                      <a:pt x="5717" y="22726"/>
                    </a:lnTo>
                    <a:lnTo>
                      <a:pt x="5896" y="22796"/>
                    </a:lnTo>
                    <a:lnTo>
                      <a:pt x="6086" y="22865"/>
                    </a:lnTo>
                    <a:lnTo>
                      <a:pt x="6285" y="22925"/>
                    </a:lnTo>
                    <a:lnTo>
                      <a:pt x="6474" y="22985"/>
                    </a:lnTo>
                    <a:lnTo>
                      <a:pt x="6673" y="23025"/>
                    </a:lnTo>
                    <a:lnTo>
                      <a:pt x="6862" y="23065"/>
                    </a:lnTo>
                    <a:lnTo>
                      <a:pt x="7061" y="23104"/>
                    </a:lnTo>
                    <a:lnTo>
                      <a:pt x="7261" y="23124"/>
                    </a:lnTo>
                    <a:lnTo>
                      <a:pt x="7460" y="23144"/>
                    </a:lnTo>
                    <a:lnTo>
                      <a:pt x="7659" y="23154"/>
                    </a:lnTo>
                    <a:lnTo>
                      <a:pt x="7868" y="23164"/>
                    </a:lnTo>
                    <a:lnTo>
                      <a:pt x="8067" y="23154"/>
                    </a:lnTo>
                    <a:lnTo>
                      <a:pt x="8266" y="23144"/>
                    </a:lnTo>
                    <a:lnTo>
                      <a:pt x="8476" y="23124"/>
                    </a:lnTo>
                    <a:lnTo>
                      <a:pt x="8675" y="23104"/>
                    </a:lnTo>
                    <a:lnTo>
                      <a:pt x="8864" y="23065"/>
                    </a:lnTo>
                    <a:lnTo>
                      <a:pt x="9063" y="23025"/>
                    </a:lnTo>
                    <a:lnTo>
                      <a:pt x="9262" y="22985"/>
                    </a:lnTo>
                    <a:lnTo>
                      <a:pt x="9451" y="22925"/>
                    </a:lnTo>
                    <a:lnTo>
                      <a:pt x="9641" y="22865"/>
                    </a:lnTo>
                    <a:lnTo>
                      <a:pt x="9830" y="22796"/>
                    </a:lnTo>
                    <a:lnTo>
                      <a:pt x="10019" y="22726"/>
                    </a:lnTo>
                    <a:lnTo>
                      <a:pt x="10208" y="22646"/>
                    </a:lnTo>
                    <a:lnTo>
                      <a:pt x="10388" y="22557"/>
                    </a:lnTo>
                    <a:lnTo>
                      <a:pt x="10567" y="22457"/>
                    </a:lnTo>
                    <a:lnTo>
                      <a:pt x="10746" y="22357"/>
                    </a:lnTo>
                    <a:lnTo>
                      <a:pt x="10925" y="22248"/>
                    </a:lnTo>
                    <a:lnTo>
                      <a:pt x="11105" y="22138"/>
                    </a:lnTo>
                    <a:lnTo>
                      <a:pt x="11274" y="22019"/>
                    </a:lnTo>
                    <a:lnTo>
                      <a:pt x="11443" y="21899"/>
                    </a:lnTo>
                    <a:lnTo>
                      <a:pt x="11612" y="21760"/>
                    </a:lnTo>
                    <a:lnTo>
                      <a:pt x="11941" y="21481"/>
                    </a:lnTo>
                    <a:lnTo>
                      <a:pt x="12260" y="21182"/>
                    </a:lnTo>
                    <a:lnTo>
                      <a:pt x="12569" y="20864"/>
                    </a:lnTo>
                    <a:lnTo>
                      <a:pt x="12867" y="20515"/>
                    </a:lnTo>
                    <a:lnTo>
                      <a:pt x="13156" y="20157"/>
                    </a:lnTo>
                    <a:lnTo>
                      <a:pt x="13425" y="19768"/>
                    </a:lnTo>
                    <a:lnTo>
                      <a:pt x="13684" y="19370"/>
                    </a:lnTo>
                    <a:lnTo>
                      <a:pt x="13933" y="18952"/>
                    </a:lnTo>
                    <a:lnTo>
                      <a:pt x="14172" y="18514"/>
                    </a:lnTo>
                    <a:lnTo>
                      <a:pt x="14391" y="18055"/>
                    </a:lnTo>
                    <a:lnTo>
                      <a:pt x="14590" y="17587"/>
                    </a:lnTo>
                    <a:lnTo>
                      <a:pt x="14779" y="17099"/>
                    </a:lnTo>
                    <a:lnTo>
                      <a:pt x="14959" y="16601"/>
                    </a:lnTo>
                    <a:lnTo>
                      <a:pt x="15108" y="16094"/>
                    </a:lnTo>
                    <a:lnTo>
                      <a:pt x="15257" y="15566"/>
                    </a:lnTo>
                    <a:lnTo>
                      <a:pt x="15377" y="15028"/>
                    </a:lnTo>
                    <a:lnTo>
                      <a:pt x="15486" y="14480"/>
                    </a:lnTo>
                    <a:lnTo>
                      <a:pt x="15576" y="13913"/>
                    </a:lnTo>
                    <a:lnTo>
                      <a:pt x="15636" y="13345"/>
                    </a:lnTo>
                    <a:lnTo>
                      <a:pt x="15686" y="12767"/>
                    </a:lnTo>
                    <a:lnTo>
                      <a:pt x="15725" y="12180"/>
                    </a:lnTo>
                    <a:lnTo>
                      <a:pt x="15735" y="11582"/>
                    </a:lnTo>
                    <a:lnTo>
                      <a:pt x="15725" y="10985"/>
                    </a:lnTo>
                    <a:lnTo>
                      <a:pt x="15686" y="10397"/>
                    </a:lnTo>
                    <a:lnTo>
                      <a:pt x="15636" y="9820"/>
                    </a:lnTo>
                    <a:lnTo>
                      <a:pt x="15576" y="9252"/>
                    </a:lnTo>
                    <a:lnTo>
                      <a:pt x="15486" y="8685"/>
                    </a:lnTo>
                    <a:lnTo>
                      <a:pt x="15377" y="8137"/>
                    </a:lnTo>
                    <a:lnTo>
                      <a:pt x="15257" y="7599"/>
                    </a:lnTo>
                    <a:lnTo>
                      <a:pt x="15108" y="7071"/>
                    </a:lnTo>
                    <a:lnTo>
                      <a:pt x="14959" y="6563"/>
                    </a:lnTo>
                    <a:lnTo>
                      <a:pt x="14779" y="6065"/>
                    </a:lnTo>
                    <a:lnTo>
                      <a:pt x="14590" y="5577"/>
                    </a:lnTo>
                    <a:lnTo>
                      <a:pt x="14391" y="5109"/>
                    </a:lnTo>
                    <a:lnTo>
                      <a:pt x="14172" y="4651"/>
                    </a:lnTo>
                    <a:lnTo>
                      <a:pt x="13933" y="4213"/>
                    </a:lnTo>
                    <a:lnTo>
                      <a:pt x="13684" y="3795"/>
                    </a:lnTo>
                    <a:lnTo>
                      <a:pt x="13425" y="3397"/>
                    </a:lnTo>
                    <a:lnTo>
                      <a:pt x="13156" y="3008"/>
                    </a:lnTo>
                    <a:lnTo>
                      <a:pt x="12867" y="2650"/>
                    </a:lnTo>
                    <a:lnTo>
                      <a:pt x="12569" y="2301"/>
                    </a:lnTo>
                    <a:lnTo>
                      <a:pt x="12260" y="1982"/>
                    </a:lnTo>
                    <a:lnTo>
                      <a:pt x="11941" y="1674"/>
                    </a:lnTo>
                    <a:lnTo>
                      <a:pt x="11612" y="1395"/>
                    </a:lnTo>
                    <a:lnTo>
                      <a:pt x="11443" y="1265"/>
                    </a:lnTo>
                    <a:lnTo>
                      <a:pt x="11274" y="1146"/>
                    </a:lnTo>
                    <a:lnTo>
                      <a:pt x="11105" y="1026"/>
                    </a:lnTo>
                    <a:lnTo>
                      <a:pt x="10925" y="907"/>
                    </a:lnTo>
                    <a:lnTo>
                      <a:pt x="10746" y="807"/>
                    </a:lnTo>
                    <a:lnTo>
                      <a:pt x="10567" y="708"/>
                    </a:lnTo>
                    <a:lnTo>
                      <a:pt x="10388" y="608"/>
                    </a:lnTo>
                    <a:lnTo>
                      <a:pt x="10208" y="519"/>
                    </a:lnTo>
                    <a:lnTo>
                      <a:pt x="10019" y="439"/>
                    </a:lnTo>
                    <a:lnTo>
                      <a:pt x="9830" y="369"/>
                    </a:lnTo>
                    <a:lnTo>
                      <a:pt x="9641" y="299"/>
                    </a:lnTo>
                    <a:lnTo>
                      <a:pt x="9451" y="240"/>
                    </a:lnTo>
                    <a:lnTo>
                      <a:pt x="9262" y="180"/>
                    </a:lnTo>
                    <a:lnTo>
                      <a:pt x="9063" y="130"/>
                    </a:lnTo>
                    <a:lnTo>
                      <a:pt x="8864" y="90"/>
                    </a:lnTo>
                    <a:lnTo>
                      <a:pt x="8675" y="60"/>
                    </a:lnTo>
                    <a:lnTo>
                      <a:pt x="8476" y="31"/>
                    </a:lnTo>
                    <a:lnTo>
                      <a:pt x="8266" y="11"/>
                    </a:lnTo>
                    <a:lnTo>
                      <a:pt x="80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6849065" y="3267805"/>
                <a:ext cx="180920" cy="579384"/>
              </a:xfrm>
              <a:custGeom>
                <a:rect b="b" l="l" r="r" t="t"/>
                <a:pathLst>
                  <a:path extrusionOk="0" h="21909" w="6842">
                    <a:moveTo>
                      <a:pt x="2868" y="0"/>
                    </a:moveTo>
                    <a:lnTo>
                      <a:pt x="2868" y="3754"/>
                    </a:lnTo>
                    <a:lnTo>
                      <a:pt x="1703" y="2330"/>
                    </a:lnTo>
                    <a:lnTo>
                      <a:pt x="30" y="2330"/>
                    </a:lnTo>
                    <a:lnTo>
                      <a:pt x="2868" y="5427"/>
                    </a:lnTo>
                    <a:lnTo>
                      <a:pt x="2868" y="7917"/>
                    </a:lnTo>
                    <a:lnTo>
                      <a:pt x="2868" y="8475"/>
                    </a:lnTo>
                    <a:lnTo>
                      <a:pt x="1703" y="7051"/>
                    </a:lnTo>
                    <a:lnTo>
                      <a:pt x="0" y="7011"/>
                    </a:lnTo>
                    <a:lnTo>
                      <a:pt x="2868" y="10138"/>
                    </a:lnTo>
                    <a:lnTo>
                      <a:pt x="2868" y="12737"/>
                    </a:lnTo>
                    <a:lnTo>
                      <a:pt x="1683" y="11283"/>
                    </a:lnTo>
                    <a:lnTo>
                      <a:pt x="40" y="11303"/>
                    </a:lnTo>
                    <a:lnTo>
                      <a:pt x="2868" y="14400"/>
                    </a:lnTo>
                    <a:lnTo>
                      <a:pt x="2868" y="19429"/>
                    </a:lnTo>
                    <a:lnTo>
                      <a:pt x="2868" y="21909"/>
                    </a:lnTo>
                    <a:lnTo>
                      <a:pt x="3994" y="21909"/>
                    </a:lnTo>
                    <a:lnTo>
                      <a:pt x="3994" y="14400"/>
                    </a:lnTo>
                    <a:lnTo>
                      <a:pt x="6842" y="11213"/>
                    </a:lnTo>
                    <a:lnTo>
                      <a:pt x="6842" y="11213"/>
                    </a:lnTo>
                    <a:lnTo>
                      <a:pt x="5139" y="11253"/>
                    </a:lnTo>
                    <a:lnTo>
                      <a:pt x="3994" y="12737"/>
                    </a:lnTo>
                    <a:lnTo>
                      <a:pt x="3994" y="10158"/>
                    </a:lnTo>
                    <a:lnTo>
                      <a:pt x="6782" y="7031"/>
                    </a:lnTo>
                    <a:lnTo>
                      <a:pt x="5139" y="7011"/>
                    </a:lnTo>
                    <a:lnTo>
                      <a:pt x="3994" y="8495"/>
                    </a:lnTo>
                    <a:lnTo>
                      <a:pt x="3994" y="5437"/>
                    </a:lnTo>
                    <a:lnTo>
                      <a:pt x="6812" y="2291"/>
                    </a:lnTo>
                    <a:lnTo>
                      <a:pt x="5139" y="2300"/>
                    </a:lnTo>
                    <a:lnTo>
                      <a:pt x="3994" y="3774"/>
                    </a:lnTo>
                    <a:lnTo>
                      <a:pt x="39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3121386" y="3635972"/>
                <a:ext cx="367366" cy="541197"/>
              </a:xfrm>
              <a:custGeom>
                <a:rect b="b" l="l" r="r" t="t"/>
                <a:pathLst>
                  <a:path extrusionOk="0" h="20465" w="13893">
                    <a:moveTo>
                      <a:pt x="6942" y="0"/>
                    </a:moveTo>
                    <a:lnTo>
                      <a:pt x="6762" y="10"/>
                    </a:lnTo>
                    <a:lnTo>
                      <a:pt x="6593" y="20"/>
                    </a:lnTo>
                    <a:lnTo>
                      <a:pt x="6414" y="30"/>
                    </a:lnTo>
                    <a:lnTo>
                      <a:pt x="6234" y="60"/>
                    </a:lnTo>
                    <a:lnTo>
                      <a:pt x="6065" y="90"/>
                    </a:lnTo>
                    <a:lnTo>
                      <a:pt x="5886" y="120"/>
                    </a:lnTo>
                    <a:lnTo>
                      <a:pt x="5717" y="159"/>
                    </a:lnTo>
                    <a:lnTo>
                      <a:pt x="5547" y="209"/>
                    </a:lnTo>
                    <a:lnTo>
                      <a:pt x="5378" y="269"/>
                    </a:lnTo>
                    <a:lnTo>
                      <a:pt x="5209" y="329"/>
                    </a:lnTo>
                    <a:lnTo>
                      <a:pt x="5039" y="388"/>
                    </a:lnTo>
                    <a:lnTo>
                      <a:pt x="4880" y="468"/>
                    </a:lnTo>
                    <a:lnTo>
                      <a:pt x="4561" y="627"/>
                    </a:lnTo>
                    <a:lnTo>
                      <a:pt x="4243" y="807"/>
                    </a:lnTo>
                    <a:lnTo>
                      <a:pt x="3934" y="1016"/>
                    </a:lnTo>
                    <a:lnTo>
                      <a:pt x="3635" y="1235"/>
                    </a:lnTo>
                    <a:lnTo>
                      <a:pt x="3346" y="1484"/>
                    </a:lnTo>
                    <a:lnTo>
                      <a:pt x="3058" y="1753"/>
                    </a:lnTo>
                    <a:lnTo>
                      <a:pt x="2789" y="2042"/>
                    </a:lnTo>
                    <a:lnTo>
                      <a:pt x="2530" y="2340"/>
                    </a:lnTo>
                    <a:lnTo>
                      <a:pt x="2271" y="2659"/>
                    </a:lnTo>
                    <a:lnTo>
                      <a:pt x="2032" y="2998"/>
                    </a:lnTo>
                    <a:lnTo>
                      <a:pt x="1803" y="3356"/>
                    </a:lnTo>
                    <a:lnTo>
                      <a:pt x="1584" y="3724"/>
                    </a:lnTo>
                    <a:lnTo>
                      <a:pt x="1375" y="4113"/>
                    </a:lnTo>
                    <a:lnTo>
                      <a:pt x="1185" y="4511"/>
                    </a:lnTo>
                    <a:lnTo>
                      <a:pt x="1006" y="4929"/>
                    </a:lnTo>
                    <a:lnTo>
                      <a:pt x="837" y="5358"/>
                    </a:lnTo>
                    <a:lnTo>
                      <a:pt x="678" y="5796"/>
                    </a:lnTo>
                    <a:lnTo>
                      <a:pt x="548" y="6254"/>
                    </a:lnTo>
                    <a:lnTo>
                      <a:pt x="419" y="6722"/>
                    </a:lnTo>
                    <a:lnTo>
                      <a:pt x="309" y="7190"/>
                    </a:lnTo>
                    <a:lnTo>
                      <a:pt x="220" y="7678"/>
                    </a:lnTo>
                    <a:lnTo>
                      <a:pt x="140" y="8176"/>
                    </a:lnTo>
                    <a:lnTo>
                      <a:pt x="80" y="8674"/>
                    </a:lnTo>
                    <a:lnTo>
                      <a:pt x="30" y="9192"/>
                    </a:lnTo>
                    <a:lnTo>
                      <a:pt x="10" y="9710"/>
                    </a:lnTo>
                    <a:lnTo>
                      <a:pt x="0" y="10237"/>
                    </a:lnTo>
                    <a:lnTo>
                      <a:pt x="10" y="10765"/>
                    </a:lnTo>
                    <a:lnTo>
                      <a:pt x="30" y="11283"/>
                    </a:lnTo>
                    <a:lnTo>
                      <a:pt x="80" y="11791"/>
                    </a:lnTo>
                    <a:lnTo>
                      <a:pt x="140" y="12299"/>
                    </a:lnTo>
                    <a:lnTo>
                      <a:pt x="220" y="12797"/>
                    </a:lnTo>
                    <a:lnTo>
                      <a:pt x="309" y="13275"/>
                    </a:lnTo>
                    <a:lnTo>
                      <a:pt x="419" y="13753"/>
                    </a:lnTo>
                    <a:lnTo>
                      <a:pt x="548" y="14221"/>
                    </a:lnTo>
                    <a:lnTo>
                      <a:pt x="678" y="14669"/>
                    </a:lnTo>
                    <a:lnTo>
                      <a:pt x="837" y="15117"/>
                    </a:lnTo>
                    <a:lnTo>
                      <a:pt x="1006" y="15545"/>
                    </a:lnTo>
                    <a:lnTo>
                      <a:pt x="1185" y="15953"/>
                    </a:lnTo>
                    <a:lnTo>
                      <a:pt x="1375" y="16352"/>
                    </a:lnTo>
                    <a:lnTo>
                      <a:pt x="1584" y="16740"/>
                    </a:lnTo>
                    <a:lnTo>
                      <a:pt x="1803" y="17119"/>
                    </a:lnTo>
                    <a:lnTo>
                      <a:pt x="2032" y="17467"/>
                    </a:lnTo>
                    <a:lnTo>
                      <a:pt x="2271" y="17806"/>
                    </a:lnTo>
                    <a:lnTo>
                      <a:pt x="2530" y="18134"/>
                    </a:lnTo>
                    <a:lnTo>
                      <a:pt x="2789" y="18433"/>
                    </a:lnTo>
                    <a:lnTo>
                      <a:pt x="3058" y="18722"/>
                    </a:lnTo>
                    <a:lnTo>
                      <a:pt x="3346" y="18981"/>
                    </a:lnTo>
                    <a:lnTo>
                      <a:pt x="3635" y="19230"/>
                    </a:lnTo>
                    <a:lnTo>
                      <a:pt x="3934" y="19459"/>
                    </a:lnTo>
                    <a:lnTo>
                      <a:pt x="4243" y="19658"/>
                    </a:lnTo>
                    <a:lnTo>
                      <a:pt x="4561" y="19847"/>
                    </a:lnTo>
                    <a:lnTo>
                      <a:pt x="4880" y="20007"/>
                    </a:lnTo>
                    <a:lnTo>
                      <a:pt x="5039" y="20076"/>
                    </a:lnTo>
                    <a:lnTo>
                      <a:pt x="5209" y="20146"/>
                    </a:lnTo>
                    <a:lnTo>
                      <a:pt x="5378" y="20206"/>
                    </a:lnTo>
                    <a:lnTo>
                      <a:pt x="5547" y="20256"/>
                    </a:lnTo>
                    <a:lnTo>
                      <a:pt x="5717" y="20305"/>
                    </a:lnTo>
                    <a:lnTo>
                      <a:pt x="5886" y="20345"/>
                    </a:lnTo>
                    <a:lnTo>
                      <a:pt x="6065" y="20385"/>
                    </a:lnTo>
                    <a:lnTo>
                      <a:pt x="6234" y="20415"/>
                    </a:lnTo>
                    <a:lnTo>
                      <a:pt x="6414" y="20435"/>
                    </a:lnTo>
                    <a:lnTo>
                      <a:pt x="6593" y="20455"/>
                    </a:lnTo>
                    <a:lnTo>
                      <a:pt x="6762" y="20465"/>
                    </a:lnTo>
                    <a:lnTo>
                      <a:pt x="7121" y="20465"/>
                    </a:lnTo>
                    <a:lnTo>
                      <a:pt x="7300" y="20455"/>
                    </a:lnTo>
                    <a:lnTo>
                      <a:pt x="7479" y="20435"/>
                    </a:lnTo>
                    <a:lnTo>
                      <a:pt x="7659" y="20415"/>
                    </a:lnTo>
                    <a:lnTo>
                      <a:pt x="7828" y="20385"/>
                    </a:lnTo>
                    <a:lnTo>
                      <a:pt x="8007" y="20345"/>
                    </a:lnTo>
                    <a:lnTo>
                      <a:pt x="8176" y="20305"/>
                    </a:lnTo>
                    <a:lnTo>
                      <a:pt x="8346" y="20256"/>
                    </a:lnTo>
                    <a:lnTo>
                      <a:pt x="8515" y="20206"/>
                    </a:lnTo>
                    <a:lnTo>
                      <a:pt x="8684" y="20146"/>
                    </a:lnTo>
                    <a:lnTo>
                      <a:pt x="8844" y="20076"/>
                    </a:lnTo>
                    <a:lnTo>
                      <a:pt x="9013" y="20007"/>
                    </a:lnTo>
                    <a:lnTo>
                      <a:pt x="9332" y="19847"/>
                    </a:lnTo>
                    <a:lnTo>
                      <a:pt x="9650" y="19658"/>
                    </a:lnTo>
                    <a:lnTo>
                      <a:pt x="9959" y="19459"/>
                    </a:lnTo>
                    <a:lnTo>
                      <a:pt x="10258" y="19230"/>
                    </a:lnTo>
                    <a:lnTo>
                      <a:pt x="10547" y="18981"/>
                    </a:lnTo>
                    <a:lnTo>
                      <a:pt x="10825" y="18722"/>
                    </a:lnTo>
                    <a:lnTo>
                      <a:pt x="11104" y="18433"/>
                    </a:lnTo>
                    <a:lnTo>
                      <a:pt x="11363" y="18134"/>
                    </a:lnTo>
                    <a:lnTo>
                      <a:pt x="11622" y="17806"/>
                    </a:lnTo>
                    <a:lnTo>
                      <a:pt x="11861" y="17467"/>
                    </a:lnTo>
                    <a:lnTo>
                      <a:pt x="12090" y="17119"/>
                    </a:lnTo>
                    <a:lnTo>
                      <a:pt x="12309" y="16740"/>
                    </a:lnTo>
                    <a:lnTo>
                      <a:pt x="12508" y="16352"/>
                    </a:lnTo>
                    <a:lnTo>
                      <a:pt x="12708" y="15953"/>
                    </a:lnTo>
                    <a:lnTo>
                      <a:pt x="12887" y="15545"/>
                    </a:lnTo>
                    <a:lnTo>
                      <a:pt x="13056" y="15117"/>
                    </a:lnTo>
                    <a:lnTo>
                      <a:pt x="13205" y="14669"/>
                    </a:lnTo>
                    <a:lnTo>
                      <a:pt x="13345" y="14221"/>
                    </a:lnTo>
                    <a:lnTo>
                      <a:pt x="13474" y="13753"/>
                    </a:lnTo>
                    <a:lnTo>
                      <a:pt x="13584" y="13275"/>
                    </a:lnTo>
                    <a:lnTo>
                      <a:pt x="13673" y="12797"/>
                    </a:lnTo>
                    <a:lnTo>
                      <a:pt x="13753" y="12299"/>
                    </a:lnTo>
                    <a:lnTo>
                      <a:pt x="13813" y="11791"/>
                    </a:lnTo>
                    <a:lnTo>
                      <a:pt x="13853" y="11283"/>
                    </a:lnTo>
                    <a:lnTo>
                      <a:pt x="13883" y="10765"/>
                    </a:lnTo>
                    <a:lnTo>
                      <a:pt x="13893" y="10237"/>
                    </a:lnTo>
                    <a:lnTo>
                      <a:pt x="13883" y="9710"/>
                    </a:lnTo>
                    <a:lnTo>
                      <a:pt x="13853" y="9192"/>
                    </a:lnTo>
                    <a:lnTo>
                      <a:pt x="13813" y="8674"/>
                    </a:lnTo>
                    <a:lnTo>
                      <a:pt x="13753" y="8176"/>
                    </a:lnTo>
                    <a:lnTo>
                      <a:pt x="13673" y="7678"/>
                    </a:lnTo>
                    <a:lnTo>
                      <a:pt x="13584" y="7190"/>
                    </a:lnTo>
                    <a:lnTo>
                      <a:pt x="13474" y="6722"/>
                    </a:lnTo>
                    <a:lnTo>
                      <a:pt x="13345" y="6254"/>
                    </a:lnTo>
                    <a:lnTo>
                      <a:pt x="13205" y="5796"/>
                    </a:lnTo>
                    <a:lnTo>
                      <a:pt x="13056" y="5358"/>
                    </a:lnTo>
                    <a:lnTo>
                      <a:pt x="12887" y="4929"/>
                    </a:lnTo>
                    <a:lnTo>
                      <a:pt x="12708" y="4511"/>
                    </a:lnTo>
                    <a:lnTo>
                      <a:pt x="12508" y="4113"/>
                    </a:lnTo>
                    <a:lnTo>
                      <a:pt x="12309" y="3724"/>
                    </a:lnTo>
                    <a:lnTo>
                      <a:pt x="12090" y="3356"/>
                    </a:lnTo>
                    <a:lnTo>
                      <a:pt x="11861" y="2998"/>
                    </a:lnTo>
                    <a:lnTo>
                      <a:pt x="11622" y="2659"/>
                    </a:lnTo>
                    <a:lnTo>
                      <a:pt x="11363" y="2340"/>
                    </a:lnTo>
                    <a:lnTo>
                      <a:pt x="11104" y="2042"/>
                    </a:lnTo>
                    <a:lnTo>
                      <a:pt x="10825" y="1753"/>
                    </a:lnTo>
                    <a:lnTo>
                      <a:pt x="10547" y="1484"/>
                    </a:lnTo>
                    <a:lnTo>
                      <a:pt x="10258" y="1235"/>
                    </a:lnTo>
                    <a:lnTo>
                      <a:pt x="9959" y="1016"/>
                    </a:lnTo>
                    <a:lnTo>
                      <a:pt x="9650" y="807"/>
                    </a:lnTo>
                    <a:lnTo>
                      <a:pt x="9332" y="627"/>
                    </a:lnTo>
                    <a:lnTo>
                      <a:pt x="9013" y="468"/>
                    </a:lnTo>
                    <a:lnTo>
                      <a:pt x="8844" y="388"/>
                    </a:lnTo>
                    <a:lnTo>
                      <a:pt x="8684" y="329"/>
                    </a:lnTo>
                    <a:lnTo>
                      <a:pt x="8515" y="269"/>
                    </a:lnTo>
                    <a:lnTo>
                      <a:pt x="8346" y="209"/>
                    </a:lnTo>
                    <a:lnTo>
                      <a:pt x="8176" y="159"/>
                    </a:lnTo>
                    <a:lnTo>
                      <a:pt x="8007" y="120"/>
                    </a:lnTo>
                    <a:lnTo>
                      <a:pt x="7828" y="90"/>
                    </a:lnTo>
                    <a:lnTo>
                      <a:pt x="7659" y="60"/>
                    </a:lnTo>
                    <a:lnTo>
                      <a:pt x="7479" y="30"/>
                    </a:lnTo>
                    <a:lnTo>
                      <a:pt x="7300" y="20"/>
                    </a:lnTo>
                    <a:lnTo>
                      <a:pt x="7121" y="10"/>
                    </a:lnTo>
                    <a:lnTo>
                      <a:pt x="69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225147" y="3751563"/>
                <a:ext cx="159845" cy="512002"/>
              </a:xfrm>
              <a:custGeom>
                <a:rect b="b" l="l" r="r" t="t"/>
                <a:pathLst>
                  <a:path extrusionOk="0" h="19361" w="6045">
                    <a:moveTo>
                      <a:pt x="2530" y="1"/>
                    </a:moveTo>
                    <a:lnTo>
                      <a:pt x="2530" y="3327"/>
                    </a:lnTo>
                    <a:lnTo>
                      <a:pt x="1504" y="2062"/>
                    </a:lnTo>
                    <a:lnTo>
                      <a:pt x="30" y="2062"/>
                    </a:lnTo>
                    <a:lnTo>
                      <a:pt x="2530" y="4801"/>
                    </a:lnTo>
                    <a:lnTo>
                      <a:pt x="2530" y="7002"/>
                    </a:lnTo>
                    <a:lnTo>
                      <a:pt x="2530" y="7490"/>
                    </a:lnTo>
                    <a:lnTo>
                      <a:pt x="1504" y="6235"/>
                    </a:lnTo>
                    <a:lnTo>
                      <a:pt x="0" y="6205"/>
                    </a:lnTo>
                    <a:lnTo>
                      <a:pt x="2530" y="8963"/>
                    </a:lnTo>
                    <a:lnTo>
                      <a:pt x="2530" y="11254"/>
                    </a:lnTo>
                    <a:lnTo>
                      <a:pt x="1484" y="9979"/>
                    </a:lnTo>
                    <a:lnTo>
                      <a:pt x="30" y="9989"/>
                    </a:lnTo>
                    <a:lnTo>
                      <a:pt x="2530" y="12728"/>
                    </a:lnTo>
                    <a:lnTo>
                      <a:pt x="2530" y="17169"/>
                    </a:lnTo>
                    <a:lnTo>
                      <a:pt x="2530" y="19360"/>
                    </a:lnTo>
                    <a:lnTo>
                      <a:pt x="3525" y="19360"/>
                    </a:lnTo>
                    <a:lnTo>
                      <a:pt x="3525" y="12728"/>
                    </a:lnTo>
                    <a:lnTo>
                      <a:pt x="6045" y="9909"/>
                    </a:lnTo>
                    <a:lnTo>
                      <a:pt x="4531" y="9949"/>
                    </a:lnTo>
                    <a:lnTo>
                      <a:pt x="3525" y="11254"/>
                    </a:lnTo>
                    <a:lnTo>
                      <a:pt x="3525" y="8983"/>
                    </a:lnTo>
                    <a:lnTo>
                      <a:pt x="5995" y="6215"/>
                    </a:lnTo>
                    <a:lnTo>
                      <a:pt x="4531" y="6205"/>
                    </a:lnTo>
                    <a:lnTo>
                      <a:pt x="3525" y="7509"/>
                    </a:lnTo>
                    <a:lnTo>
                      <a:pt x="3525" y="4811"/>
                    </a:lnTo>
                    <a:lnTo>
                      <a:pt x="6015" y="2032"/>
                    </a:lnTo>
                    <a:lnTo>
                      <a:pt x="4531" y="2032"/>
                    </a:lnTo>
                    <a:lnTo>
                      <a:pt x="3525" y="3347"/>
                    </a:lnTo>
                    <a:lnTo>
                      <a:pt x="35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6152834" y="3422376"/>
                <a:ext cx="90328" cy="96947"/>
              </a:xfrm>
              <a:custGeom>
                <a:rect b="b" l="l" r="r" t="t"/>
                <a:pathLst>
                  <a:path extrusionOk="0" h="3666" w="3416">
                    <a:moveTo>
                      <a:pt x="0" y="1"/>
                    </a:moveTo>
                    <a:lnTo>
                      <a:pt x="0" y="3665"/>
                    </a:lnTo>
                    <a:lnTo>
                      <a:pt x="3416" y="3665"/>
                    </a:lnTo>
                    <a:lnTo>
                      <a:pt x="341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6152834" y="3422376"/>
                <a:ext cx="90328" cy="96947"/>
              </a:xfrm>
              <a:custGeom>
                <a:rect b="b" l="l" r="r" t="t"/>
                <a:pathLst>
                  <a:path extrusionOk="0" fill="none" h="3666" w="3416">
                    <a:moveTo>
                      <a:pt x="0" y="1"/>
                    </a:moveTo>
                    <a:lnTo>
                      <a:pt x="0" y="3665"/>
                    </a:lnTo>
                    <a:lnTo>
                      <a:pt x="3416" y="3665"/>
                    </a:lnTo>
                    <a:lnTo>
                      <a:pt x="34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5830764" y="2666022"/>
                <a:ext cx="718919" cy="756380"/>
              </a:xfrm>
              <a:custGeom>
                <a:rect b="b" l="l" r="r" t="t"/>
                <a:pathLst>
                  <a:path extrusionOk="0" h="28602" w="27188">
                    <a:moveTo>
                      <a:pt x="13594" y="1"/>
                    </a:moveTo>
                    <a:lnTo>
                      <a:pt x="6344" y="10477"/>
                    </a:lnTo>
                    <a:lnTo>
                      <a:pt x="9969" y="9870"/>
                    </a:lnTo>
                    <a:lnTo>
                      <a:pt x="3217" y="19639"/>
                    </a:lnTo>
                    <a:lnTo>
                      <a:pt x="7450" y="18842"/>
                    </a:lnTo>
                    <a:lnTo>
                      <a:pt x="1" y="28602"/>
                    </a:lnTo>
                    <a:lnTo>
                      <a:pt x="27188" y="28602"/>
                    </a:lnTo>
                    <a:lnTo>
                      <a:pt x="19739" y="18842"/>
                    </a:lnTo>
                    <a:lnTo>
                      <a:pt x="19739" y="18842"/>
                    </a:lnTo>
                    <a:lnTo>
                      <a:pt x="23971" y="19639"/>
                    </a:lnTo>
                    <a:lnTo>
                      <a:pt x="17219" y="9870"/>
                    </a:lnTo>
                    <a:lnTo>
                      <a:pt x="20844" y="10477"/>
                    </a:lnTo>
                    <a:lnTo>
                      <a:pt x="135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3122973" y="3461885"/>
                <a:ext cx="79539" cy="85364"/>
              </a:xfrm>
              <a:custGeom>
                <a:rect b="b" l="l" r="r" t="t"/>
                <a:pathLst>
                  <a:path extrusionOk="0" h="3228" w="3008">
                    <a:moveTo>
                      <a:pt x="0" y="0"/>
                    </a:moveTo>
                    <a:lnTo>
                      <a:pt x="0" y="3227"/>
                    </a:lnTo>
                    <a:lnTo>
                      <a:pt x="3008" y="3227"/>
                    </a:lnTo>
                    <a:lnTo>
                      <a:pt x="300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839351" y="2795603"/>
                <a:ext cx="633351" cy="666308"/>
              </a:xfrm>
              <a:custGeom>
                <a:rect b="b" l="l" r="r" t="t"/>
                <a:pathLst>
                  <a:path extrusionOk="0" h="25196" w="23952">
                    <a:moveTo>
                      <a:pt x="11971" y="1"/>
                    </a:moveTo>
                    <a:lnTo>
                      <a:pt x="5588" y="9232"/>
                    </a:lnTo>
                    <a:lnTo>
                      <a:pt x="8784" y="8694"/>
                    </a:lnTo>
                    <a:lnTo>
                      <a:pt x="8784" y="8694"/>
                    </a:lnTo>
                    <a:lnTo>
                      <a:pt x="2839" y="17298"/>
                    </a:lnTo>
                    <a:lnTo>
                      <a:pt x="6564" y="16591"/>
                    </a:lnTo>
                    <a:lnTo>
                      <a:pt x="6564" y="16591"/>
                    </a:lnTo>
                    <a:lnTo>
                      <a:pt x="1" y="25195"/>
                    </a:lnTo>
                    <a:lnTo>
                      <a:pt x="23951" y="25195"/>
                    </a:lnTo>
                    <a:lnTo>
                      <a:pt x="17388" y="16591"/>
                    </a:lnTo>
                    <a:lnTo>
                      <a:pt x="21113" y="17298"/>
                    </a:lnTo>
                    <a:lnTo>
                      <a:pt x="15168" y="8694"/>
                    </a:lnTo>
                    <a:lnTo>
                      <a:pt x="15168" y="8694"/>
                    </a:lnTo>
                    <a:lnTo>
                      <a:pt x="18364" y="9232"/>
                    </a:lnTo>
                    <a:lnTo>
                      <a:pt x="119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5832615" y="3479523"/>
                <a:ext cx="313132" cy="224677"/>
              </a:xfrm>
              <a:custGeom>
                <a:rect b="b" l="l" r="r" t="t"/>
                <a:pathLst>
                  <a:path extrusionOk="0" h="8496" w="11842">
                    <a:moveTo>
                      <a:pt x="4193" y="1"/>
                    </a:moveTo>
                    <a:lnTo>
                      <a:pt x="4034" y="11"/>
                    </a:lnTo>
                    <a:lnTo>
                      <a:pt x="3894" y="21"/>
                    </a:lnTo>
                    <a:lnTo>
                      <a:pt x="3755" y="41"/>
                    </a:lnTo>
                    <a:lnTo>
                      <a:pt x="3625" y="70"/>
                    </a:lnTo>
                    <a:lnTo>
                      <a:pt x="3486" y="100"/>
                    </a:lnTo>
                    <a:lnTo>
                      <a:pt x="3356" y="140"/>
                    </a:lnTo>
                    <a:lnTo>
                      <a:pt x="3237" y="180"/>
                    </a:lnTo>
                    <a:lnTo>
                      <a:pt x="3108" y="230"/>
                    </a:lnTo>
                    <a:lnTo>
                      <a:pt x="2988" y="289"/>
                    </a:lnTo>
                    <a:lnTo>
                      <a:pt x="2868" y="349"/>
                    </a:lnTo>
                    <a:lnTo>
                      <a:pt x="2759" y="419"/>
                    </a:lnTo>
                    <a:lnTo>
                      <a:pt x="2649" y="489"/>
                    </a:lnTo>
                    <a:lnTo>
                      <a:pt x="2540" y="558"/>
                    </a:lnTo>
                    <a:lnTo>
                      <a:pt x="2440" y="648"/>
                    </a:lnTo>
                    <a:lnTo>
                      <a:pt x="2341" y="728"/>
                    </a:lnTo>
                    <a:lnTo>
                      <a:pt x="2251" y="827"/>
                    </a:lnTo>
                    <a:lnTo>
                      <a:pt x="2161" y="917"/>
                    </a:lnTo>
                    <a:lnTo>
                      <a:pt x="2082" y="1016"/>
                    </a:lnTo>
                    <a:lnTo>
                      <a:pt x="2002" y="1126"/>
                    </a:lnTo>
                    <a:lnTo>
                      <a:pt x="1922" y="1226"/>
                    </a:lnTo>
                    <a:lnTo>
                      <a:pt x="1853" y="1335"/>
                    </a:lnTo>
                    <a:lnTo>
                      <a:pt x="1793" y="1455"/>
                    </a:lnTo>
                    <a:lnTo>
                      <a:pt x="1733" y="1574"/>
                    </a:lnTo>
                    <a:lnTo>
                      <a:pt x="1683" y="1694"/>
                    </a:lnTo>
                    <a:lnTo>
                      <a:pt x="1634" y="1813"/>
                    </a:lnTo>
                    <a:lnTo>
                      <a:pt x="1594" y="1943"/>
                    </a:lnTo>
                    <a:lnTo>
                      <a:pt x="1554" y="2072"/>
                    </a:lnTo>
                    <a:lnTo>
                      <a:pt x="1534" y="2202"/>
                    </a:lnTo>
                    <a:lnTo>
                      <a:pt x="1504" y="2331"/>
                    </a:lnTo>
                    <a:lnTo>
                      <a:pt x="1494" y="2470"/>
                    </a:lnTo>
                    <a:lnTo>
                      <a:pt x="1484" y="2600"/>
                    </a:lnTo>
                    <a:lnTo>
                      <a:pt x="1484" y="2739"/>
                    </a:lnTo>
                    <a:lnTo>
                      <a:pt x="1484" y="2879"/>
                    </a:lnTo>
                    <a:lnTo>
                      <a:pt x="1494" y="2948"/>
                    </a:lnTo>
                    <a:lnTo>
                      <a:pt x="1504" y="3018"/>
                    </a:lnTo>
                    <a:lnTo>
                      <a:pt x="1335" y="3088"/>
                    </a:lnTo>
                    <a:lnTo>
                      <a:pt x="1176" y="3177"/>
                    </a:lnTo>
                    <a:lnTo>
                      <a:pt x="1016" y="3277"/>
                    </a:lnTo>
                    <a:lnTo>
                      <a:pt x="867" y="3397"/>
                    </a:lnTo>
                    <a:lnTo>
                      <a:pt x="727" y="3516"/>
                    </a:lnTo>
                    <a:lnTo>
                      <a:pt x="608" y="3645"/>
                    </a:lnTo>
                    <a:lnTo>
                      <a:pt x="488" y="3785"/>
                    </a:lnTo>
                    <a:lnTo>
                      <a:pt x="379" y="3934"/>
                    </a:lnTo>
                    <a:lnTo>
                      <a:pt x="289" y="4094"/>
                    </a:lnTo>
                    <a:lnTo>
                      <a:pt x="210" y="4263"/>
                    </a:lnTo>
                    <a:lnTo>
                      <a:pt x="140" y="4432"/>
                    </a:lnTo>
                    <a:lnTo>
                      <a:pt x="80" y="4611"/>
                    </a:lnTo>
                    <a:lnTo>
                      <a:pt x="40" y="4791"/>
                    </a:lnTo>
                    <a:lnTo>
                      <a:pt x="10" y="4980"/>
                    </a:lnTo>
                    <a:lnTo>
                      <a:pt x="0" y="5179"/>
                    </a:lnTo>
                    <a:lnTo>
                      <a:pt x="0" y="5368"/>
                    </a:lnTo>
                    <a:lnTo>
                      <a:pt x="10" y="5498"/>
                    </a:lnTo>
                    <a:lnTo>
                      <a:pt x="30" y="5617"/>
                    </a:lnTo>
                    <a:lnTo>
                      <a:pt x="50" y="5737"/>
                    </a:lnTo>
                    <a:lnTo>
                      <a:pt x="80" y="5856"/>
                    </a:lnTo>
                    <a:lnTo>
                      <a:pt x="150" y="6075"/>
                    </a:lnTo>
                    <a:lnTo>
                      <a:pt x="249" y="6294"/>
                    </a:lnTo>
                    <a:lnTo>
                      <a:pt x="359" y="6494"/>
                    </a:lnTo>
                    <a:lnTo>
                      <a:pt x="488" y="6683"/>
                    </a:lnTo>
                    <a:lnTo>
                      <a:pt x="638" y="6862"/>
                    </a:lnTo>
                    <a:lnTo>
                      <a:pt x="807" y="7021"/>
                    </a:lnTo>
                    <a:lnTo>
                      <a:pt x="986" y="7171"/>
                    </a:lnTo>
                    <a:lnTo>
                      <a:pt x="1176" y="7290"/>
                    </a:lnTo>
                    <a:lnTo>
                      <a:pt x="1385" y="7400"/>
                    </a:lnTo>
                    <a:lnTo>
                      <a:pt x="1594" y="7489"/>
                    </a:lnTo>
                    <a:lnTo>
                      <a:pt x="1823" y="7559"/>
                    </a:lnTo>
                    <a:lnTo>
                      <a:pt x="2052" y="7599"/>
                    </a:lnTo>
                    <a:lnTo>
                      <a:pt x="2171" y="7619"/>
                    </a:lnTo>
                    <a:lnTo>
                      <a:pt x="2291" y="7629"/>
                    </a:lnTo>
                    <a:lnTo>
                      <a:pt x="2420" y="7629"/>
                    </a:lnTo>
                    <a:lnTo>
                      <a:pt x="2540" y="7619"/>
                    </a:lnTo>
                    <a:lnTo>
                      <a:pt x="2689" y="7609"/>
                    </a:lnTo>
                    <a:lnTo>
                      <a:pt x="2829" y="7589"/>
                    </a:lnTo>
                    <a:lnTo>
                      <a:pt x="2978" y="7549"/>
                    </a:lnTo>
                    <a:lnTo>
                      <a:pt x="3117" y="7509"/>
                    </a:lnTo>
                    <a:lnTo>
                      <a:pt x="3247" y="7460"/>
                    </a:lnTo>
                    <a:lnTo>
                      <a:pt x="3376" y="7410"/>
                    </a:lnTo>
                    <a:lnTo>
                      <a:pt x="3506" y="7340"/>
                    </a:lnTo>
                    <a:lnTo>
                      <a:pt x="3625" y="7270"/>
                    </a:lnTo>
                    <a:lnTo>
                      <a:pt x="3725" y="7410"/>
                    </a:lnTo>
                    <a:lnTo>
                      <a:pt x="3834" y="7549"/>
                    </a:lnTo>
                    <a:lnTo>
                      <a:pt x="3954" y="7679"/>
                    </a:lnTo>
                    <a:lnTo>
                      <a:pt x="4083" y="7798"/>
                    </a:lnTo>
                    <a:lnTo>
                      <a:pt x="4213" y="7908"/>
                    </a:lnTo>
                    <a:lnTo>
                      <a:pt x="4352" y="8017"/>
                    </a:lnTo>
                    <a:lnTo>
                      <a:pt x="4502" y="8107"/>
                    </a:lnTo>
                    <a:lnTo>
                      <a:pt x="4651" y="8197"/>
                    </a:lnTo>
                    <a:lnTo>
                      <a:pt x="4810" y="8266"/>
                    </a:lnTo>
                    <a:lnTo>
                      <a:pt x="4970" y="8336"/>
                    </a:lnTo>
                    <a:lnTo>
                      <a:pt x="5139" y="8386"/>
                    </a:lnTo>
                    <a:lnTo>
                      <a:pt x="5308" y="8436"/>
                    </a:lnTo>
                    <a:lnTo>
                      <a:pt x="5488" y="8465"/>
                    </a:lnTo>
                    <a:lnTo>
                      <a:pt x="5667" y="8485"/>
                    </a:lnTo>
                    <a:lnTo>
                      <a:pt x="5846" y="8495"/>
                    </a:lnTo>
                    <a:lnTo>
                      <a:pt x="6035" y="8485"/>
                    </a:lnTo>
                    <a:lnTo>
                      <a:pt x="6225" y="8465"/>
                    </a:lnTo>
                    <a:lnTo>
                      <a:pt x="6414" y="8436"/>
                    </a:lnTo>
                    <a:lnTo>
                      <a:pt x="6593" y="8396"/>
                    </a:lnTo>
                    <a:lnTo>
                      <a:pt x="6762" y="8336"/>
                    </a:lnTo>
                    <a:lnTo>
                      <a:pt x="6932" y="8266"/>
                    </a:lnTo>
                    <a:lnTo>
                      <a:pt x="7101" y="8197"/>
                    </a:lnTo>
                    <a:lnTo>
                      <a:pt x="7260" y="8107"/>
                    </a:lnTo>
                    <a:lnTo>
                      <a:pt x="7410" y="8007"/>
                    </a:lnTo>
                    <a:lnTo>
                      <a:pt x="7549" y="7898"/>
                    </a:lnTo>
                    <a:lnTo>
                      <a:pt x="7688" y="7778"/>
                    </a:lnTo>
                    <a:lnTo>
                      <a:pt x="7808" y="7649"/>
                    </a:lnTo>
                    <a:lnTo>
                      <a:pt x="7927" y="7519"/>
                    </a:lnTo>
                    <a:lnTo>
                      <a:pt x="8037" y="7380"/>
                    </a:lnTo>
                    <a:lnTo>
                      <a:pt x="8137" y="7231"/>
                    </a:lnTo>
                    <a:lnTo>
                      <a:pt x="8226" y="7071"/>
                    </a:lnTo>
                    <a:lnTo>
                      <a:pt x="8316" y="6912"/>
                    </a:lnTo>
                    <a:lnTo>
                      <a:pt x="8455" y="6982"/>
                    </a:lnTo>
                    <a:lnTo>
                      <a:pt x="8605" y="7051"/>
                    </a:lnTo>
                    <a:lnTo>
                      <a:pt x="8764" y="7101"/>
                    </a:lnTo>
                    <a:lnTo>
                      <a:pt x="8913" y="7141"/>
                    </a:lnTo>
                    <a:lnTo>
                      <a:pt x="9083" y="7171"/>
                    </a:lnTo>
                    <a:lnTo>
                      <a:pt x="9242" y="7191"/>
                    </a:lnTo>
                    <a:lnTo>
                      <a:pt x="9411" y="7201"/>
                    </a:lnTo>
                    <a:lnTo>
                      <a:pt x="9581" y="7201"/>
                    </a:lnTo>
                    <a:lnTo>
                      <a:pt x="9710" y="7191"/>
                    </a:lnTo>
                    <a:lnTo>
                      <a:pt x="9830" y="7171"/>
                    </a:lnTo>
                    <a:lnTo>
                      <a:pt x="9949" y="7151"/>
                    </a:lnTo>
                    <a:lnTo>
                      <a:pt x="10069" y="7121"/>
                    </a:lnTo>
                    <a:lnTo>
                      <a:pt x="10288" y="7051"/>
                    </a:lnTo>
                    <a:lnTo>
                      <a:pt x="10507" y="6952"/>
                    </a:lnTo>
                    <a:lnTo>
                      <a:pt x="10706" y="6842"/>
                    </a:lnTo>
                    <a:lnTo>
                      <a:pt x="10895" y="6713"/>
                    </a:lnTo>
                    <a:lnTo>
                      <a:pt x="11074" y="6563"/>
                    </a:lnTo>
                    <a:lnTo>
                      <a:pt x="11234" y="6394"/>
                    </a:lnTo>
                    <a:lnTo>
                      <a:pt x="11383" y="6215"/>
                    </a:lnTo>
                    <a:lnTo>
                      <a:pt x="11503" y="6026"/>
                    </a:lnTo>
                    <a:lnTo>
                      <a:pt x="11612" y="5816"/>
                    </a:lnTo>
                    <a:lnTo>
                      <a:pt x="11702" y="5607"/>
                    </a:lnTo>
                    <a:lnTo>
                      <a:pt x="11771" y="5378"/>
                    </a:lnTo>
                    <a:lnTo>
                      <a:pt x="11811" y="5149"/>
                    </a:lnTo>
                    <a:lnTo>
                      <a:pt x="11831" y="5030"/>
                    </a:lnTo>
                    <a:lnTo>
                      <a:pt x="11841" y="4910"/>
                    </a:lnTo>
                    <a:lnTo>
                      <a:pt x="11841" y="4781"/>
                    </a:lnTo>
                    <a:lnTo>
                      <a:pt x="11831" y="4661"/>
                    </a:lnTo>
                    <a:lnTo>
                      <a:pt x="11821" y="4492"/>
                    </a:lnTo>
                    <a:lnTo>
                      <a:pt x="11791" y="4333"/>
                    </a:lnTo>
                    <a:lnTo>
                      <a:pt x="11752" y="4173"/>
                    </a:lnTo>
                    <a:lnTo>
                      <a:pt x="11702" y="4014"/>
                    </a:lnTo>
                    <a:lnTo>
                      <a:pt x="11642" y="3865"/>
                    </a:lnTo>
                    <a:lnTo>
                      <a:pt x="11572" y="3725"/>
                    </a:lnTo>
                    <a:lnTo>
                      <a:pt x="11503" y="3586"/>
                    </a:lnTo>
                    <a:lnTo>
                      <a:pt x="11413" y="3446"/>
                    </a:lnTo>
                    <a:lnTo>
                      <a:pt x="11313" y="3327"/>
                    </a:lnTo>
                    <a:lnTo>
                      <a:pt x="11214" y="3207"/>
                    </a:lnTo>
                    <a:lnTo>
                      <a:pt x="11104" y="3088"/>
                    </a:lnTo>
                    <a:lnTo>
                      <a:pt x="10985" y="2988"/>
                    </a:lnTo>
                    <a:lnTo>
                      <a:pt x="10865" y="2889"/>
                    </a:lnTo>
                    <a:lnTo>
                      <a:pt x="10736" y="2799"/>
                    </a:lnTo>
                    <a:lnTo>
                      <a:pt x="10596" y="2719"/>
                    </a:lnTo>
                    <a:lnTo>
                      <a:pt x="10457" y="2650"/>
                    </a:lnTo>
                    <a:lnTo>
                      <a:pt x="10467" y="2490"/>
                    </a:lnTo>
                    <a:lnTo>
                      <a:pt x="10467" y="2341"/>
                    </a:lnTo>
                    <a:lnTo>
                      <a:pt x="10457" y="2221"/>
                    </a:lnTo>
                    <a:lnTo>
                      <a:pt x="10437" y="2102"/>
                    </a:lnTo>
                    <a:lnTo>
                      <a:pt x="10417" y="1982"/>
                    </a:lnTo>
                    <a:lnTo>
                      <a:pt x="10387" y="1863"/>
                    </a:lnTo>
                    <a:lnTo>
                      <a:pt x="10317" y="1634"/>
                    </a:lnTo>
                    <a:lnTo>
                      <a:pt x="10228" y="1425"/>
                    </a:lnTo>
                    <a:lnTo>
                      <a:pt x="10108" y="1216"/>
                    </a:lnTo>
                    <a:lnTo>
                      <a:pt x="9979" y="1026"/>
                    </a:lnTo>
                    <a:lnTo>
                      <a:pt x="9830" y="857"/>
                    </a:lnTo>
                    <a:lnTo>
                      <a:pt x="9660" y="688"/>
                    </a:lnTo>
                    <a:lnTo>
                      <a:pt x="9481" y="548"/>
                    </a:lnTo>
                    <a:lnTo>
                      <a:pt x="9292" y="419"/>
                    </a:lnTo>
                    <a:lnTo>
                      <a:pt x="9093" y="309"/>
                    </a:lnTo>
                    <a:lnTo>
                      <a:pt x="8873" y="230"/>
                    </a:lnTo>
                    <a:lnTo>
                      <a:pt x="8644" y="160"/>
                    </a:lnTo>
                    <a:lnTo>
                      <a:pt x="8415" y="110"/>
                    </a:lnTo>
                    <a:lnTo>
                      <a:pt x="8296" y="100"/>
                    </a:lnTo>
                    <a:lnTo>
                      <a:pt x="8176" y="90"/>
                    </a:lnTo>
                    <a:lnTo>
                      <a:pt x="7927" y="90"/>
                    </a:lnTo>
                    <a:lnTo>
                      <a:pt x="7808" y="100"/>
                    </a:lnTo>
                    <a:lnTo>
                      <a:pt x="7678" y="120"/>
                    </a:lnTo>
                    <a:lnTo>
                      <a:pt x="7559" y="150"/>
                    </a:lnTo>
                    <a:lnTo>
                      <a:pt x="7439" y="180"/>
                    </a:lnTo>
                    <a:lnTo>
                      <a:pt x="7320" y="210"/>
                    </a:lnTo>
                    <a:lnTo>
                      <a:pt x="7200" y="250"/>
                    </a:lnTo>
                    <a:lnTo>
                      <a:pt x="7091" y="299"/>
                    </a:lnTo>
                    <a:lnTo>
                      <a:pt x="6981" y="359"/>
                    </a:lnTo>
                    <a:lnTo>
                      <a:pt x="6872" y="409"/>
                    </a:lnTo>
                    <a:lnTo>
                      <a:pt x="6772" y="479"/>
                    </a:lnTo>
                    <a:lnTo>
                      <a:pt x="6583" y="618"/>
                    </a:lnTo>
                    <a:lnTo>
                      <a:pt x="6404" y="777"/>
                    </a:lnTo>
                    <a:lnTo>
                      <a:pt x="6244" y="947"/>
                    </a:lnTo>
                    <a:lnTo>
                      <a:pt x="6135" y="837"/>
                    </a:lnTo>
                    <a:lnTo>
                      <a:pt x="6025" y="728"/>
                    </a:lnTo>
                    <a:lnTo>
                      <a:pt x="5916" y="628"/>
                    </a:lnTo>
                    <a:lnTo>
                      <a:pt x="5796" y="538"/>
                    </a:lnTo>
                    <a:lnTo>
                      <a:pt x="5667" y="449"/>
                    </a:lnTo>
                    <a:lnTo>
                      <a:pt x="5537" y="369"/>
                    </a:lnTo>
                    <a:lnTo>
                      <a:pt x="5408" y="299"/>
                    </a:lnTo>
                    <a:lnTo>
                      <a:pt x="5269" y="230"/>
                    </a:lnTo>
                    <a:lnTo>
                      <a:pt x="5119" y="170"/>
                    </a:lnTo>
                    <a:lnTo>
                      <a:pt x="4980" y="120"/>
                    </a:lnTo>
                    <a:lnTo>
                      <a:pt x="4820" y="80"/>
                    </a:lnTo>
                    <a:lnTo>
                      <a:pt x="4671" y="50"/>
                    </a:lnTo>
                    <a:lnTo>
                      <a:pt x="4512" y="21"/>
                    </a:lnTo>
                    <a:lnTo>
                      <a:pt x="4352" y="11"/>
                    </a:lnTo>
                    <a:lnTo>
                      <a:pt x="41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5181389" y="3872972"/>
                <a:ext cx="313132" cy="224412"/>
              </a:xfrm>
              <a:custGeom>
                <a:rect b="b" l="l" r="r" t="t"/>
                <a:pathLst>
                  <a:path extrusionOk="0" h="8486" w="11842">
                    <a:moveTo>
                      <a:pt x="4034" y="1"/>
                    </a:moveTo>
                    <a:lnTo>
                      <a:pt x="3895" y="11"/>
                    </a:lnTo>
                    <a:lnTo>
                      <a:pt x="3755" y="31"/>
                    </a:lnTo>
                    <a:lnTo>
                      <a:pt x="3626" y="60"/>
                    </a:lnTo>
                    <a:lnTo>
                      <a:pt x="3486" y="90"/>
                    </a:lnTo>
                    <a:lnTo>
                      <a:pt x="3357" y="130"/>
                    </a:lnTo>
                    <a:lnTo>
                      <a:pt x="3238" y="170"/>
                    </a:lnTo>
                    <a:lnTo>
                      <a:pt x="3108" y="220"/>
                    </a:lnTo>
                    <a:lnTo>
                      <a:pt x="2989" y="279"/>
                    </a:lnTo>
                    <a:lnTo>
                      <a:pt x="2869" y="339"/>
                    </a:lnTo>
                    <a:lnTo>
                      <a:pt x="2760" y="409"/>
                    </a:lnTo>
                    <a:lnTo>
                      <a:pt x="2650" y="479"/>
                    </a:lnTo>
                    <a:lnTo>
                      <a:pt x="2540" y="558"/>
                    </a:lnTo>
                    <a:lnTo>
                      <a:pt x="2441" y="638"/>
                    </a:lnTo>
                    <a:lnTo>
                      <a:pt x="2341" y="728"/>
                    </a:lnTo>
                    <a:lnTo>
                      <a:pt x="2252" y="817"/>
                    </a:lnTo>
                    <a:lnTo>
                      <a:pt x="2162" y="907"/>
                    </a:lnTo>
                    <a:lnTo>
                      <a:pt x="2082" y="1006"/>
                    </a:lnTo>
                    <a:lnTo>
                      <a:pt x="2003" y="1116"/>
                    </a:lnTo>
                    <a:lnTo>
                      <a:pt x="1923" y="1226"/>
                    </a:lnTo>
                    <a:lnTo>
                      <a:pt x="1853" y="1335"/>
                    </a:lnTo>
                    <a:lnTo>
                      <a:pt x="1794" y="1445"/>
                    </a:lnTo>
                    <a:lnTo>
                      <a:pt x="1734" y="1564"/>
                    </a:lnTo>
                    <a:lnTo>
                      <a:pt x="1684" y="1684"/>
                    </a:lnTo>
                    <a:lnTo>
                      <a:pt x="1634" y="1803"/>
                    </a:lnTo>
                    <a:lnTo>
                      <a:pt x="1594" y="1933"/>
                    </a:lnTo>
                    <a:lnTo>
                      <a:pt x="1555" y="2062"/>
                    </a:lnTo>
                    <a:lnTo>
                      <a:pt x="1535" y="2192"/>
                    </a:lnTo>
                    <a:lnTo>
                      <a:pt x="1505" y="2321"/>
                    </a:lnTo>
                    <a:lnTo>
                      <a:pt x="1495" y="2460"/>
                    </a:lnTo>
                    <a:lnTo>
                      <a:pt x="1485" y="2600"/>
                    </a:lnTo>
                    <a:lnTo>
                      <a:pt x="1485" y="2739"/>
                    </a:lnTo>
                    <a:lnTo>
                      <a:pt x="1485" y="2879"/>
                    </a:lnTo>
                    <a:lnTo>
                      <a:pt x="1495" y="2938"/>
                    </a:lnTo>
                    <a:lnTo>
                      <a:pt x="1505" y="3008"/>
                    </a:lnTo>
                    <a:lnTo>
                      <a:pt x="1335" y="3088"/>
                    </a:lnTo>
                    <a:lnTo>
                      <a:pt x="1176" y="3167"/>
                    </a:lnTo>
                    <a:lnTo>
                      <a:pt x="1017" y="3277"/>
                    </a:lnTo>
                    <a:lnTo>
                      <a:pt x="867" y="3387"/>
                    </a:lnTo>
                    <a:lnTo>
                      <a:pt x="728" y="3506"/>
                    </a:lnTo>
                    <a:lnTo>
                      <a:pt x="608" y="3635"/>
                    </a:lnTo>
                    <a:lnTo>
                      <a:pt x="489" y="3775"/>
                    </a:lnTo>
                    <a:lnTo>
                      <a:pt x="379" y="3934"/>
                    </a:lnTo>
                    <a:lnTo>
                      <a:pt x="290" y="4084"/>
                    </a:lnTo>
                    <a:lnTo>
                      <a:pt x="210" y="4253"/>
                    </a:lnTo>
                    <a:lnTo>
                      <a:pt x="140" y="4422"/>
                    </a:lnTo>
                    <a:lnTo>
                      <a:pt x="81" y="4601"/>
                    </a:lnTo>
                    <a:lnTo>
                      <a:pt x="41" y="4791"/>
                    </a:lnTo>
                    <a:lnTo>
                      <a:pt x="11" y="4980"/>
                    </a:lnTo>
                    <a:lnTo>
                      <a:pt x="1" y="5169"/>
                    </a:lnTo>
                    <a:lnTo>
                      <a:pt x="1" y="5368"/>
                    </a:lnTo>
                    <a:lnTo>
                      <a:pt x="11" y="5488"/>
                    </a:lnTo>
                    <a:lnTo>
                      <a:pt x="31" y="5607"/>
                    </a:lnTo>
                    <a:lnTo>
                      <a:pt x="51" y="5727"/>
                    </a:lnTo>
                    <a:lnTo>
                      <a:pt x="81" y="5846"/>
                    </a:lnTo>
                    <a:lnTo>
                      <a:pt x="150" y="6065"/>
                    </a:lnTo>
                    <a:lnTo>
                      <a:pt x="250" y="6284"/>
                    </a:lnTo>
                    <a:lnTo>
                      <a:pt x="360" y="6484"/>
                    </a:lnTo>
                    <a:lnTo>
                      <a:pt x="489" y="6683"/>
                    </a:lnTo>
                    <a:lnTo>
                      <a:pt x="638" y="6852"/>
                    </a:lnTo>
                    <a:lnTo>
                      <a:pt x="808" y="7011"/>
                    </a:lnTo>
                    <a:lnTo>
                      <a:pt x="987" y="7161"/>
                    </a:lnTo>
                    <a:lnTo>
                      <a:pt x="1176" y="7290"/>
                    </a:lnTo>
                    <a:lnTo>
                      <a:pt x="1385" y="7390"/>
                    </a:lnTo>
                    <a:lnTo>
                      <a:pt x="1594" y="7479"/>
                    </a:lnTo>
                    <a:lnTo>
                      <a:pt x="1823" y="7549"/>
                    </a:lnTo>
                    <a:lnTo>
                      <a:pt x="2052" y="7599"/>
                    </a:lnTo>
                    <a:lnTo>
                      <a:pt x="2172" y="7609"/>
                    </a:lnTo>
                    <a:lnTo>
                      <a:pt x="2291" y="7619"/>
                    </a:lnTo>
                    <a:lnTo>
                      <a:pt x="2540" y="7619"/>
                    </a:lnTo>
                    <a:lnTo>
                      <a:pt x="2690" y="7599"/>
                    </a:lnTo>
                    <a:lnTo>
                      <a:pt x="2839" y="7579"/>
                    </a:lnTo>
                    <a:lnTo>
                      <a:pt x="2979" y="7549"/>
                    </a:lnTo>
                    <a:lnTo>
                      <a:pt x="3118" y="7499"/>
                    </a:lnTo>
                    <a:lnTo>
                      <a:pt x="3247" y="7450"/>
                    </a:lnTo>
                    <a:lnTo>
                      <a:pt x="3377" y="7400"/>
                    </a:lnTo>
                    <a:lnTo>
                      <a:pt x="3506" y="7330"/>
                    </a:lnTo>
                    <a:lnTo>
                      <a:pt x="3626" y="7260"/>
                    </a:lnTo>
                    <a:lnTo>
                      <a:pt x="3735" y="7410"/>
                    </a:lnTo>
                    <a:lnTo>
                      <a:pt x="3835" y="7539"/>
                    </a:lnTo>
                    <a:lnTo>
                      <a:pt x="3955" y="7669"/>
                    </a:lnTo>
                    <a:lnTo>
                      <a:pt x="4084" y="7788"/>
                    </a:lnTo>
                    <a:lnTo>
                      <a:pt x="4213" y="7908"/>
                    </a:lnTo>
                    <a:lnTo>
                      <a:pt x="4353" y="8007"/>
                    </a:lnTo>
                    <a:lnTo>
                      <a:pt x="4502" y="8097"/>
                    </a:lnTo>
                    <a:lnTo>
                      <a:pt x="4652" y="8186"/>
                    </a:lnTo>
                    <a:lnTo>
                      <a:pt x="4811" y="8266"/>
                    </a:lnTo>
                    <a:lnTo>
                      <a:pt x="4970" y="8326"/>
                    </a:lnTo>
                    <a:lnTo>
                      <a:pt x="5140" y="8386"/>
                    </a:lnTo>
                    <a:lnTo>
                      <a:pt x="5309" y="8425"/>
                    </a:lnTo>
                    <a:lnTo>
                      <a:pt x="5488" y="8455"/>
                    </a:lnTo>
                    <a:lnTo>
                      <a:pt x="5667" y="8475"/>
                    </a:lnTo>
                    <a:lnTo>
                      <a:pt x="5847" y="8485"/>
                    </a:lnTo>
                    <a:lnTo>
                      <a:pt x="6036" y="8475"/>
                    </a:lnTo>
                    <a:lnTo>
                      <a:pt x="6225" y="8465"/>
                    </a:lnTo>
                    <a:lnTo>
                      <a:pt x="6414" y="8425"/>
                    </a:lnTo>
                    <a:lnTo>
                      <a:pt x="6594" y="8386"/>
                    </a:lnTo>
                    <a:lnTo>
                      <a:pt x="6763" y="8326"/>
                    </a:lnTo>
                    <a:lnTo>
                      <a:pt x="6932" y="8266"/>
                    </a:lnTo>
                    <a:lnTo>
                      <a:pt x="7101" y="8186"/>
                    </a:lnTo>
                    <a:lnTo>
                      <a:pt x="7261" y="8097"/>
                    </a:lnTo>
                    <a:lnTo>
                      <a:pt x="7410" y="7997"/>
                    </a:lnTo>
                    <a:lnTo>
                      <a:pt x="7550" y="7888"/>
                    </a:lnTo>
                    <a:lnTo>
                      <a:pt x="7689" y="7768"/>
                    </a:lnTo>
                    <a:lnTo>
                      <a:pt x="7808" y="7649"/>
                    </a:lnTo>
                    <a:lnTo>
                      <a:pt x="7928" y="7509"/>
                    </a:lnTo>
                    <a:lnTo>
                      <a:pt x="8038" y="7370"/>
                    </a:lnTo>
                    <a:lnTo>
                      <a:pt x="8137" y="7221"/>
                    </a:lnTo>
                    <a:lnTo>
                      <a:pt x="8227" y="7061"/>
                    </a:lnTo>
                    <a:lnTo>
                      <a:pt x="8316" y="6902"/>
                    </a:lnTo>
                    <a:lnTo>
                      <a:pt x="8456" y="6982"/>
                    </a:lnTo>
                    <a:lnTo>
                      <a:pt x="8605" y="7041"/>
                    </a:lnTo>
                    <a:lnTo>
                      <a:pt x="8765" y="7091"/>
                    </a:lnTo>
                    <a:lnTo>
                      <a:pt x="8914" y="7131"/>
                    </a:lnTo>
                    <a:lnTo>
                      <a:pt x="9083" y="7171"/>
                    </a:lnTo>
                    <a:lnTo>
                      <a:pt x="9243" y="7191"/>
                    </a:lnTo>
                    <a:lnTo>
                      <a:pt x="9581" y="7191"/>
                    </a:lnTo>
                    <a:lnTo>
                      <a:pt x="9711" y="7181"/>
                    </a:lnTo>
                    <a:lnTo>
                      <a:pt x="9830" y="7161"/>
                    </a:lnTo>
                    <a:lnTo>
                      <a:pt x="9950" y="7141"/>
                    </a:lnTo>
                    <a:lnTo>
                      <a:pt x="10069" y="7111"/>
                    </a:lnTo>
                    <a:lnTo>
                      <a:pt x="10288" y="7041"/>
                    </a:lnTo>
                    <a:lnTo>
                      <a:pt x="10507" y="6952"/>
                    </a:lnTo>
                    <a:lnTo>
                      <a:pt x="10706" y="6832"/>
                    </a:lnTo>
                    <a:lnTo>
                      <a:pt x="10896" y="6703"/>
                    </a:lnTo>
                    <a:lnTo>
                      <a:pt x="11075" y="6553"/>
                    </a:lnTo>
                    <a:lnTo>
                      <a:pt x="11234" y="6384"/>
                    </a:lnTo>
                    <a:lnTo>
                      <a:pt x="11384" y="6205"/>
                    </a:lnTo>
                    <a:lnTo>
                      <a:pt x="11503" y="6016"/>
                    </a:lnTo>
                    <a:lnTo>
                      <a:pt x="11613" y="5816"/>
                    </a:lnTo>
                    <a:lnTo>
                      <a:pt x="11702" y="5597"/>
                    </a:lnTo>
                    <a:lnTo>
                      <a:pt x="11772" y="5368"/>
                    </a:lnTo>
                    <a:lnTo>
                      <a:pt x="11812" y="5139"/>
                    </a:lnTo>
                    <a:lnTo>
                      <a:pt x="11832" y="5020"/>
                    </a:lnTo>
                    <a:lnTo>
                      <a:pt x="11842" y="4900"/>
                    </a:lnTo>
                    <a:lnTo>
                      <a:pt x="11842" y="4781"/>
                    </a:lnTo>
                    <a:lnTo>
                      <a:pt x="11832" y="4651"/>
                    </a:lnTo>
                    <a:lnTo>
                      <a:pt x="11822" y="4482"/>
                    </a:lnTo>
                    <a:lnTo>
                      <a:pt x="11792" y="4323"/>
                    </a:lnTo>
                    <a:lnTo>
                      <a:pt x="11752" y="4163"/>
                    </a:lnTo>
                    <a:lnTo>
                      <a:pt x="11702" y="4004"/>
                    </a:lnTo>
                    <a:lnTo>
                      <a:pt x="11643" y="3855"/>
                    </a:lnTo>
                    <a:lnTo>
                      <a:pt x="11573" y="3715"/>
                    </a:lnTo>
                    <a:lnTo>
                      <a:pt x="11503" y="3576"/>
                    </a:lnTo>
                    <a:lnTo>
                      <a:pt x="11413" y="3446"/>
                    </a:lnTo>
                    <a:lnTo>
                      <a:pt x="11314" y="3317"/>
                    </a:lnTo>
                    <a:lnTo>
                      <a:pt x="11214" y="3197"/>
                    </a:lnTo>
                    <a:lnTo>
                      <a:pt x="11105" y="3088"/>
                    </a:lnTo>
                    <a:lnTo>
                      <a:pt x="10985" y="2978"/>
                    </a:lnTo>
                    <a:lnTo>
                      <a:pt x="10866" y="2879"/>
                    </a:lnTo>
                    <a:lnTo>
                      <a:pt x="10736" y="2789"/>
                    </a:lnTo>
                    <a:lnTo>
                      <a:pt x="10597" y="2709"/>
                    </a:lnTo>
                    <a:lnTo>
                      <a:pt x="10457" y="2640"/>
                    </a:lnTo>
                    <a:lnTo>
                      <a:pt x="10467" y="2490"/>
                    </a:lnTo>
                    <a:lnTo>
                      <a:pt x="10467" y="2331"/>
                    </a:lnTo>
                    <a:lnTo>
                      <a:pt x="10457" y="2211"/>
                    </a:lnTo>
                    <a:lnTo>
                      <a:pt x="10438" y="2092"/>
                    </a:lnTo>
                    <a:lnTo>
                      <a:pt x="10418" y="1972"/>
                    </a:lnTo>
                    <a:lnTo>
                      <a:pt x="10388" y="1853"/>
                    </a:lnTo>
                    <a:lnTo>
                      <a:pt x="10318" y="1634"/>
                    </a:lnTo>
                    <a:lnTo>
                      <a:pt x="10228" y="1415"/>
                    </a:lnTo>
                    <a:lnTo>
                      <a:pt x="10109" y="1216"/>
                    </a:lnTo>
                    <a:lnTo>
                      <a:pt x="9979" y="1026"/>
                    </a:lnTo>
                    <a:lnTo>
                      <a:pt x="9830" y="847"/>
                    </a:lnTo>
                    <a:lnTo>
                      <a:pt x="9661" y="688"/>
                    </a:lnTo>
                    <a:lnTo>
                      <a:pt x="9482" y="538"/>
                    </a:lnTo>
                    <a:lnTo>
                      <a:pt x="9292" y="419"/>
                    </a:lnTo>
                    <a:lnTo>
                      <a:pt x="9093" y="309"/>
                    </a:lnTo>
                    <a:lnTo>
                      <a:pt x="8874" y="220"/>
                    </a:lnTo>
                    <a:lnTo>
                      <a:pt x="8645" y="150"/>
                    </a:lnTo>
                    <a:lnTo>
                      <a:pt x="8416" y="110"/>
                    </a:lnTo>
                    <a:lnTo>
                      <a:pt x="8296" y="90"/>
                    </a:lnTo>
                    <a:lnTo>
                      <a:pt x="8177" y="80"/>
                    </a:lnTo>
                    <a:lnTo>
                      <a:pt x="8057" y="80"/>
                    </a:lnTo>
                    <a:lnTo>
                      <a:pt x="7928" y="90"/>
                    </a:lnTo>
                    <a:lnTo>
                      <a:pt x="7808" y="100"/>
                    </a:lnTo>
                    <a:lnTo>
                      <a:pt x="7679" y="110"/>
                    </a:lnTo>
                    <a:lnTo>
                      <a:pt x="7560" y="140"/>
                    </a:lnTo>
                    <a:lnTo>
                      <a:pt x="7440" y="170"/>
                    </a:lnTo>
                    <a:lnTo>
                      <a:pt x="7321" y="200"/>
                    </a:lnTo>
                    <a:lnTo>
                      <a:pt x="7201" y="250"/>
                    </a:lnTo>
                    <a:lnTo>
                      <a:pt x="7091" y="289"/>
                    </a:lnTo>
                    <a:lnTo>
                      <a:pt x="6982" y="349"/>
                    </a:lnTo>
                    <a:lnTo>
                      <a:pt x="6872" y="409"/>
                    </a:lnTo>
                    <a:lnTo>
                      <a:pt x="6773" y="469"/>
                    </a:lnTo>
                    <a:lnTo>
                      <a:pt x="6584" y="608"/>
                    </a:lnTo>
                    <a:lnTo>
                      <a:pt x="6404" y="767"/>
                    </a:lnTo>
                    <a:lnTo>
                      <a:pt x="6245" y="947"/>
                    </a:lnTo>
                    <a:lnTo>
                      <a:pt x="6135" y="827"/>
                    </a:lnTo>
                    <a:lnTo>
                      <a:pt x="6026" y="728"/>
                    </a:lnTo>
                    <a:lnTo>
                      <a:pt x="5916" y="618"/>
                    </a:lnTo>
                    <a:lnTo>
                      <a:pt x="5797" y="528"/>
                    </a:lnTo>
                    <a:lnTo>
                      <a:pt x="5667" y="439"/>
                    </a:lnTo>
                    <a:lnTo>
                      <a:pt x="5538" y="359"/>
                    </a:lnTo>
                    <a:lnTo>
                      <a:pt x="5408" y="289"/>
                    </a:lnTo>
                    <a:lnTo>
                      <a:pt x="5269" y="220"/>
                    </a:lnTo>
                    <a:lnTo>
                      <a:pt x="5120" y="160"/>
                    </a:lnTo>
                    <a:lnTo>
                      <a:pt x="4980" y="110"/>
                    </a:lnTo>
                    <a:lnTo>
                      <a:pt x="4821" y="70"/>
                    </a:lnTo>
                    <a:lnTo>
                      <a:pt x="4672" y="40"/>
                    </a:lnTo>
                    <a:lnTo>
                      <a:pt x="4512" y="21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6873551" y="3760528"/>
                <a:ext cx="313132" cy="224650"/>
              </a:xfrm>
              <a:custGeom>
                <a:rect b="b" l="l" r="r" t="t"/>
                <a:pathLst>
                  <a:path extrusionOk="0" h="8495" w="11842">
                    <a:moveTo>
                      <a:pt x="4193" y="0"/>
                    </a:moveTo>
                    <a:lnTo>
                      <a:pt x="4034" y="10"/>
                    </a:lnTo>
                    <a:lnTo>
                      <a:pt x="3894" y="20"/>
                    </a:lnTo>
                    <a:lnTo>
                      <a:pt x="3755" y="40"/>
                    </a:lnTo>
                    <a:lnTo>
                      <a:pt x="3615" y="70"/>
                    </a:lnTo>
                    <a:lnTo>
                      <a:pt x="3486" y="100"/>
                    </a:lnTo>
                    <a:lnTo>
                      <a:pt x="3357" y="140"/>
                    </a:lnTo>
                    <a:lnTo>
                      <a:pt x="3227" y="180"/>
                    </a:lnTo>
                    <a:lnTo>
                      <a:pt x="3108" y="229"/>
                    </a:lnTo>
                    <a:lnTo>
                      <a:pt x="2988" y="289"/>
                    </a:lnTo>
                    <a:lnTo>
                      <a:pt x="2869" y="349"/>
                    </a:lnTo>
                    <a:lnTo>
                      <a:pt x="2759" y="419"/>
                    </a:lnTo>
                    <a:lnTo>
                      <a:pt x="2649" y="488"/>
                    </a:lnTo>
                    <a:lnTo>
                      <a:pt x="2540" y="568"/>
                    </a:lnTo>
                    <a:lnTo>
                      <a:pt x="2440" y="648"/>
                    </a:lnTo>
                    <a:lnTo>
                      <a:pt x="2341" y="737"/>
                    </a:lnTo>
                    <a:lnTo>
                      <a:pt x="2251" y="827"/>
                    </a:lnTo>
                    <a:lnTo>
                      <a:pt x="2162" y="917"/>
                    </a:lnTo>
                    <a:lnTo>
                      <a:pt x="2082" y="1016"/>
                    </a:lnTo>
                    <a:lnTo>
                      <a:pt x="2002" y="1126"/>
                    </a:lnTo>
                    <a:lnTo>
                      <a:pt x="1922" y="1225"/>
                    </a:lnTo>
                    <a:lnTo>
                      <a:pt x="1853" y="1335"/>
                    </a:lnTo>
                    <a:lnTo>
                      <a:pt x="1793" y="1454"/>
                    </a:lnTo>
                    <a:lnTo>
                      <a:pt x="1733" y="1574"/>
                    </a:lnTo>
                    <a:lnTo>
                      <a:pt x="1683" y="1693"/>
                    </a:lnTo>
                    <a:lnTo>
                      <a:pt x="1634" y="1813"/>
                    </a:lnTo>
                    <a:lnTo>
                      <a:pt x="1594" y="1942"/>
                    </a:lnTo>
                    <a:lnTo>
                      <a:pt x="1554" y="2072"/>
                    </a:lnTo>
                    <a:lnTo>
                      <a:pt x="1524" y="2201"/>
                    </a:lnTo>
                    <a:lnTo>
                      <a:pt x="1504" y="2331"/>
                    </a:lnTo>
                    <a:lnTo>
                      <a:pt x="1494" y="2470"/>
                    </a:lnTo>
                    <a:lnTo>
                      <a:pt x="1484" y="2609"/>
                    </a:lnTo>
                    <a:lnTo>
                      <a:pt x="1474" y="2739"/>
                    </a:lnTo>
                    <a:lnTo>
                      <a:pt x="1484" y="2878"/>
                    </a:lnTo>
                    <a:lnTo>
                      <a:pt x="1494" y="2948"/>
                    </a:lnTo>
                    <a:lnTo>
                      <a:pt x="1504" y="3018"/>
                    </a:lnTo>
                    <a:lnTo>
                      <a:pt x="1335" y="3087"/>
                    </a:lnTo>
                    <a:lnTo>
                      <a:pt x="1166" y="3177"/>
                    </a:lnTo>
                    <a:lnTo>
                      <a:pt x="1016" y="3277"/>
                    </a:lnTo>
                    <a:lnTo>
                      <a:pt x="867" y="3396"/>
                    </a:lnTo>
                    <a:lnTo>
                      <a:pt x="727" y="3516"/>
                    </a:lnTo>
                    <a:lnTo>
                      <a:pt x="598" y="3645"/>
                    </a:lnTo>
                    <a:lnTo>
                      <a:pt x="488" y="3785"/>
                    </a:lnTo>
                    <a:lnTo>
                      <a:pt x="379" y="3934"/>
                    </a:lnTo>
                    <a:lnTo>
                      <a:pt x="289" y="4093"/>
                    </a:lnTo>
                    <a:lnTo>
                      <a:pt x="200" y="4263"/>
                    </a:lnTo>
                    <a:lnTo>
                      <a:pt x="130" y="4432"/>
                    </a:lnTo>
                    <a:lnTo>
                      <a:pt x="80" y="4611"/>
                    </a:lnTo>
                    <a:lnTo>
                      <a:pt x="40" y="4790"/>
                    </a:lnTo>
                    <a:lnTo>
                      <a:pt x="10" y="4980"/>
                    </a:lnTo>
                    <a:lnTo>
                      <a:pt x="1" y="5179"/>
                    </a:lnTo>
                    <a:lnTo>
                      <a:pt x="1" y="5378"/>
                    </a:lnTo>
                    <a:lnTo>
                      <a:pt x="10" y="5497"/>
                    </a:lnTo>
                    <a:lnTo>
                      <a:pt x="30" y="5617"/>
                    </a:lnTo>
                    <a:lnTo>
                      <a:pt x="50" y="5736"/>
                    </a:lnTo>
                    <a:lnTo>
                      <a:pt x="80" y="5856"/>
                    </a:lnTo>
                    <a:lnTo>
                      <a:pt x="150" y="6075"/>
                    </a:lnTo>
                    <a:lnTo>
                      <a:pt x="249" y="6294"/>
                    </a:lnTo>
                    <a:lnTo>
                      <a:pt x="359" y="6493"/>
                    </a:lnTo>
                    <a:lnTo>
                      <a:pt x="488" y="6683"/>
                    </a:lnTo>
                    <a:lnTo>
                      <a:pt x="638" y="6862"/>
                    </a:lnTo>
                    <a:lnTo>
                      <a:pt x="807" y="7021"/>
                    </a:lnTo>
                    <a:lnTo>
                      <a:pt x="986" y="7170"/>
                    </a:lnTo>
                    <a:lnTo>
                      <a:pt x="1176" y="7290"/>
                    </a:lnTo>
                    <a:lnTo>
                      <a:pt x="1375" y="7400"/>
                    </a:lnTo>
                    <a:lnTo>
                      <a:pt x="1594" y="7489"/>
                    </a:lnTo>
                    <a:lnTo>
                      <a:pt x="1823" y="7559"/>
                    </a:lnTo>
                    <a:lnTo>
                      <a:pt x="2052" y="7599"/>
                    </a:lnTo>
                    <a:lnTo>
                      <a:pt x="2171" y="7619"/>
                    </a:lnTo>
                    <a:lnTo>
                      <a:pt x="2291" y="7629"/>
                    </a:lnTo>
                    <a:lnTo>
                      <a:pt x="2410" y="7629"/>
                    </a:lnTo>
                    <a:lnTo>
                      <a:pt x="2540" y="7619"/>
                    </a:lnTo>
                    <a:lnTo>
                      <a:pt x="2689" y="7609"/>
                    </a:lnTo>
                    <a:lnTo>
                      <a:pt x="2829" y="7589"/>
                    </a:lnTo>
                    <a:lnTo>
                      <a:pt x="2978" y="7549"/>
                    </a:lnTo>
                    <a:lnTo>
                      <a:pt x="3118" y="7509"/>
                    </a:lnTo>
                    <a:lnTo>
                      <a:pt x="3247" y="7459"/>
                    </a:lnTo>
                    <a:lnTo>
                      <a:pt x="3376" y="7409"/>
                    </a:lnTo>
                    <a:lnTo>
                      <a:pt x="3506" y="7340"/>
                    </a:lnTo>
                    <a:lnTo>
                      <a:pt x="3625" y="7270"/>
                    </a:lnTo>
                    <a:lnTo>
                      <a:pt x="3725" y="7419"/>
                    </a:lnTo>
                    <a:lnTo>
                      <a:pt x="3835" y="7549"/>
                    </a:lnTo>
                    <a:lnTo>
                      <a:pt x="3954" y="7678"/>
                    </a:lnTo>
                    <a:lnTo>
                      <a:pt x="4083" y="7798"/>
                    </a:lnTo>
                    <a:lnTo>
                      <a:pt x="4213" y="7907"/>
                    </a:lnTo>
                    <a:lnTo>
                      <a:pt x="4352" y="8017"/>
                    </a:lnTo>
                    <a:lnTo>
                      <a:pt x="4492" y="8107"/>
                    </a:lnTo>
                    <a:lnTo>
                      <a:pt x="4651" y="8196"/>
                    </a:lnTo>
                    <a:lnTo>
                      <a:pt x="4801" y="8266"/>
                    </a:lnTo>
                    <a:lnTo>
                      <a:pt x="4970" y="8336"/>
                    </a:lnTo>
                    <a:lnTo>
                      <a:pt x="5139" y="8385"/>
                    </a:lnTo>
                    <a:lnTo>
                      <a:pt x="5308" y="8435"/>
                    </a:lnTo>
                    <a:lnTo>
                      <a:pt x="5488" y="8465"/>
                    </a:lnTo>
                    <a:lnTo>
                      <a:pt x="5667" y="8485"/>
                    </a:lnTo>
                    <a:lnTo>
                      <a:pt x="5846" y="8495"/>
                    </a:lnTo>
                    <a:lnTo>
                      <a:pt x="6035" y="8485"/>
                    </a:lnTo>
                    <a:lnTo>
                      <a:pt x="6225" y="8465"/>
                    </a:lnTo>
                    <a:lnTo>
                      <a:pt x="6404" y="8435"/>
                    </a:lnTo>
                    <a:lnTo>
                      <a:pt x="6593" y="8395"/>
                    </a:lnTo>
                    <a:lnTo>
                      <a:pt x="6762" y="8336"/>
                    </a:lnTo>
                    <a:lnTo>
                      <a:pt x="6932" y="8276"/>
                    </a:lnTo>
                    <a:lnTo>
                      <a:pt x="7101" y="8196"/>
                    </a:lnTo>
                    <a:lnTo>
                      <a:pt x="7260" y="8107"/>
                    </a:lnTo>
                    <a:lnTo>
                      <a:pt x="7410" y="8007"/>
                    </a:lnTo>
                    <a:lnTo>
                      <a:pt x="7549" y="7897"/>
                    </a:lnTo>
                    <a:lnTo>
                      <a:pt x="7688" y="7778"/>
                    </a:lnTo>
                    <a:lnTo>
                      <a:pt x="7808" y="7658"/>
                    </a:lnTo>
                    <a:lnTo>
                      <a:pt x="7927" y="7519"/>
                    </a:lnTo>
                    <a:lnTo>
                      <a:pt x="8037" y="7380"/>
                    </a:lnTo>
                    <a:lnTo>
                      <a:pt x="8137" y="7230"/>
                    </a:lnTo>
                    <a:lnTo>
                      <a:pt x="8226" y="7071"/>
                    </a:lnTo>
                    <a:lnTo>
                      <a:pt x="8306" y="6912"/>
                    </a:lnTo>
                    <a:lnTo>
                      <a:pt x="8455" y="6981"/>
                    </a:lnTo>
                    <a:lnTo>
                      <a:pt x="8605" y="7051"/>
                    </a:lnTo>
                    <a:lnTo>
                      <a:pt x="8754" y="7101"/>
                    </a:lnTo>
                    <a:lnTo>
                      <a:pt x="8913" y="7141"/>
                    </a:lnTo>
                    <a:lnTo>
                      <a:pt x="9083" y="7170"/>
                    </a:lnTo>
                    <a:lnTo>
                      <a:pt x="9242" y="7190"/>
                    </a:lnTo>
                    <a:lnTo>
                      <a:pt x="9411" y="7200"/>
                    </a:lnTo>
                    <a:lnTo>
                      <a:pt x="9581" y="7200"/>
                    </a:lnTo>
                    <a:lnTo>
                      <a:pt x="9710" y="7190"/>
                    </a:lnTo>
                    <a:lnTo>
                      <a:pt x="9830" y="7170"/>
                    </a:lnTo>
                    <a:lnTo>
                      <a:pt x="9949" y="7151"/>
                    </a:lnTo>
                    <a:lnTo>
                      <a:pt x="10059" y="7121"/>
                    </a:lnTo>
                    <a:lnTo>
                      <a:pt x="10288" y="7051"/>
                    </a:lnTo>
                    <a:lnTo>
                      <a:pt x="10507" y="6951"/>
                    </a:lnTo>
                    <a:lnTo>
                      <a:pt x="10706" y="6842"/>
                    </a:lnTo>
                    <a:lnTo>
                      <a:pt x="10895" y="6712"/>
                    </a:lnTo>
                    <a:lnTo>
                      <a:pt x="11074" y="6563"/>
                    </a:lnTo>
                    <a:lnTo>
                      <a:pt x="11234" y="6394"/>
                    </a:lnTo>
                    <a:lnTo>
                      <a:pt x="11373" y="6214"/>
                    </a:lnTo>
                    <a:lnTo>
                      <a:pt x="11503" y="6025"/>
                    </a:lnTo>
                    <a:lnTo>
                      <a:pt x="11612" y="5816"/>
                    </a:lnTo>
                    <a:lnTo>
                      <a:pt x="11702" y="5607"/>
                    </a:lnTo>
                    <a:lnTo>
                      <a:pt x="11771" y="5378"/>
                    </a:lnTo>
                    <a:lnTo>
                      <a:pt x="11811" y="5149"/>
                    </a:lnTo>
                    <a:lnTo>
                      <a:pt x="11831" y="5029"/>
                    </a:lnTo>
                    <a:lnTo>
                      <a:pt x="11831" y="4910"/>
                    </a:lnTo>
                    <a:lnTo>
                      <a:pt x="11841" y="4790"/>
                    </a:lnTo>
                    <a:lnTo>
                      <a:pt x="11831" y="4661"/>
                    </a:lnTo>
                    <a:lnTo>
                      <a:pt x="11821" y="4492"/>
                    </a:lnTo>
                    <a:lnTo>
                      <a:pt x="11791" y="4332"/>
                    </a:lnTo>
                    <a:lnTo>
                      <a:pt x="11752" y="4173"/>
                    </a:lnTo>
                    <a:lnTo>
                      <a:pt x="11702" y="4014"/>
                    </a:lnTo>
                    <a:lnTo>
                      <a:pt x="11642" y="3864"/>
                    </a:lnTo>
                    <a:lnTo>
                      <a:pt x="11572" y="3725"/>
                    </a:lnTo>
                    <a:lnTo>
                      <a:pt x="11493" y="3585"/>
                    </a:lnTo>
                    <a:lnTo>
                      <a:pt x="11413" y="3446"/>
                    </a:lnTo>
                    <a:lnTo>
                      <a:pt x="11313" y="3327"/>
                    </a:lnTo>
                    <a:lnTo>
                      <a:pt x="11214" y="3207"/>
                    </a:lnTo>
                    <a:lnTo>
                      <a:pt x="11104" y="3087"/>
                    </a:lnTo>
                    <a:lnTo>
                      <a:pt x="10985" y="2988"/>
                    </a:lnTo>
                    <a:lnTo>
                      <a:pt x="10865" y="2888"/>
                    </a:lnTo>
                    <a:lnTo>
                      <a:pt x="10736" y="2799"/>
                    </a:lnTo>
                    <a:lnTo>
                      <a:pt x="10596" y="2719"/>
                    </a:lnTo>
                    <a:lnTo>
                      <a:pt x="10457" y="2649"/>
                    </a:lnTo>
                    <a:lnTo>
                      <a:pt x="10467" y="2500"/>
                    </a:lnTo>
                    <a:lnTo>
                      <a:pt x="10467" y="2341"/>
                    </a:lnTo>
                    <a:lnTo>
                      <a:pt x="10457" y="2221"/>
                    </a:lnTo>
                    <a:lnTo>
                      <a:pt x="10437" y="2102"/>
                    </a:lnTo>
                    <a:lnTo>
                      <a:pt x="10417" y="1982"/>
                    </a:lnTo>
                    <a:lnTo>
                      <a:pt x="10387" y="1863"/>
                    </a:lnTo>
                    <a:lnTo>
                      <a:pt x="10318" y="1634"/>
                    </a:lnTo>
                    <a:lnTo>
                      <a:pt x="10218" y="1424"/>
                    </a:lnTo>
                    <a:lnTo>
                      <a:pt x="10108" y="1215"/>
                    </a:lnTo>
                    <a:lnTo>
                      <a:pt x="9979" y="1026"/>
                    </a:lnTo>
                    <a:lnTo>
                      <a:pt x="9830" y="857"/>
                    </a:lnTo>
                    <a:lnTo>
                      <a:pt x="9660" y="697"/>
                    </a:lnTo>
                    <a:lnTo>
                      <a:pt x="9481" y="548"/>
                    </a:lnTo>
                    <a:lnTo>
                      <a:pt x="9292" y="419"/>
                    </a:lnTo>
                    <a:lnTo>
                      <a:pt x="9083" y="319"/>
                    </a:lnTo>
                    <a:lnTo>
                      <a:pt x="8874" y="229"/>
                    </a:lnTo>
                    <a:lnTo>
                      <a:pt x="8645" y="160"/>
                    </a:lnTo>
                    <a:lnTo>
                      <a:pt x="8415" y="110"/>
                    </a:lnTo>
                    <a:lnTo>
                      <a:pt x="8296" y="100"/>
                    </a:lnTo>
                    <a:lnTo>
                      <a:pt x="8176" y="90"/>
                    </a:lnTo>
                    <a:lnTo>
                      <a:pt x="7927" y="90"/>
                    </a:lnTo>
                    <a:lnTo>
                      <a:pt x="7798" y="110"/>
                    </a:lnTo>
                    <a:lnTo>
                      <a:pt x="7679" y="120"/>
                    </a:lnTo>
                    <a:lnTo>
                      <a:pt x="7549" y="150"/>
                    </a:lnTo>
                    <a:lnTo>
                      <a:pt x="7430" y="180"/>
                    </a:lnTo>
                    <a:lnTo>
                      <a:pt x="7320" y="210"/>
                    </a:lnTo>
                    <a:lnTo>
                      <a:pt x="7201" y="259"/>
                    </a:lnTo>
                    <a:lnTo>
                      <a:pt x="7091" y="299"/>
                    </a:lnTo>
                    <a:lnTo>
                      <a:pt x="6981" y="359"/>
                    </a:lnTo>
                    <a:lnTo>
                      <a:pt x="6872" y="409"/>
                    </a:lnTo>
                    <a:lnTo>
                      <a:pt x="6772" y="478"/>
                    </a:lnTo>
                    <a:lnTo>
                      <a:pt x="6583" y="618"/>
                    </a:lnTo>
                    <a:lnTo>
                      <a:pt x="6404" y="777"/>
                    </a:lnTo>
                    <a:lnTo>
                      <a:pt x="6235" y="956"/>
                    </a:lnTo>
                    <a:lnTo>
                      <a:pt x="6135" y="837"/>
                    </a:lnTo>
                    <a:lnTo>
                      <a:pt x="6025" y="727"/>
                    </a:lnTo>
                    <a:lnTo>
                      <a:pt x="5916" y="628"/>
                    </a:lnTo>
                    <a:lnTo>
                      <a:pt x="5796" y="538"/>
                    </a:lnTo>
                    <a:lnTo>
                      <a:pt x="5667" y="449"/>
                    </a:lnTo>
                    <a:lnTo>
                      <a:pt x="5537" y="369"/>
                    </a:lnTo>
                    <a:lnTo>
                      <a:pt x="5398" y="299"/>
                    </a:lnTo>
                    <a:lnTo>
                      <a:pt x="5259" y="229"/>
                    </a:lnTo>
                    <a:lnTo>
                      <a:pt x="5119" y="170"/>
                    </a:lnTo>
                    <a:lnTo>
                      <a:pt x="4970" y="120"/>
                    </a:lnTo>
                    <a:lnTo>
                      <a:pt x="4820" y="80"/>
                    </a:lnTo>
                    <a:lnTo>
                      <a:pt x="4671" y="50"/>
                    </a:lnTo>
                    <a:lnTo>
                      <a:pt x="4512" y="20"/>
                    </a:lnTo>
                    <a:lnTo>
                      <a:pt x="4352" y="10"/>
                    </a:lnTo>
                    <a:lnTo>
                      <a:pt x="41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639628" y="3985152"/>
                <a:ext cx="313132" cy="224412"/>
              </a:xfrm>
              <a:custGeom>
                <a:rect b="b" l="l" r="r" t="t"/>
                <a:pathLst>
                  <a:path extrusionOk="0" h="8486" w="11842">
                    <a:moveTo>
                      <a:pt x="4034" y="1"/>
                    </a:moveTo>
                    <a:lnTo>
                      <a:pt x="3895" y="11"/>
                    </a:lnTo>
                    <a:lnTo>
                      <a:pt x="3755" y="31"/>
                    </a:lnTo>
                    <a:lnTo>
                      <a:pt x="3626" y="61"/>
                    </a:lnTo>
                    <a:lnTo>
                      <a:pt x="3496" y="91"/>
                    </a:lnTo>
                    <a:lnTo>
                      <a:pt x="3367" y="130"/>
                    </a:lnTo>
                    <a:lnTo>
                      <a:pt x="3237" y="170"/>
                    </a:lnTo>
                    <a:lnTo>
                      <a:pt x="3118" y="220"/>
                    </a:lnTo>
                    <a:lnTo>
                      <a:pt x="2988" y="280"/>
                    </a:lnTo>
                    <a:lnTo>
                      <a:pt x="2879" y="340"/>
                    </a:lnTo>
                    <a:lnTo>
                      <a:pt x="2759" y="409"/>
                    </a:lnTo>
                    <a:lnTo>
                      <a:pt x="2650" y="479"/>
                    </a:lnTo>
                    <a:lnTo>
                      <a:pt x="2550" y="559"/>
                    </a:lnTo>
                    <a:lnTo>
                      <a:pt x="2451" y="638"/>
                    </a:lnTo>
                    <a:lnTo>
                      <a:pt x="2351" y="728"/>
                    </a:lnTo>
                    <a:lnTo>
                      <a:pt x="2251" y="818"/>
                    </a:lnTo>
                    <a:lnTo>
                      <a:pt x="2162" y="917"/>
                    </a:lnTo>
                    <a:lnTo>
                      <a:pt x="2082" y="1017"/>
                    </a:lnTo>
                    <a:lnTo>
                      <a:pt x="2002" y="1116"/>
                    </a:lnTo>
                    <a:lnTo>
                      <a:pt x="1933" y="1226"/>
                    </a:lnTo>
                    <a:lnTo>
                      <a:pt x="1863" y="1335"/>
                    </a:lnTo>
                    <a:lnTo>
                      <a:pt x="1793" y="1445"/>
                    </a:lnTo>
                    <a:lnTo>
                      <a:pt x="1734" y="1564"/>
                    </a:lnTo>
                    <a:lnTo>
                      <a:pt x="1684" y="1684"/>
                    </a:lnTo>
                    <a:lnTo>
                      <a:pt x="1634" y="1813"/>
                    </a:lnTo>
                    <a:lnTo>
                      <a:pt x="1594" y="1933"/>
                    </a:lnTo>
                    <a:lnTo>
                      <a:pt x="1564" y="2062"/>
                    </a:lnTo>
                    <a:lnTo>
                      <a:pt x="1534" y="2192"/>
                    </a:lnTo>
                    <a:lnTo>
                      <a:pt x="1514" y="2331"/>
                    </a:lnTo>
                    <a:lnTo>
                      <a:pt x="1495" y="2461"/>
                    </a:lnTo>
                    <a:lnTo>
                      <a:pt x="1485" y="2600"/>
                    </a:lnTo>
                    <a:lnTo>
                      <a:pt x="1485" y="2740"/>
                    </a:lnTo>
                    <a:lnTo>
                      <a:pt x="1485" y="2879"/>
                    </a:lnTo>
                    <a:lnTo>
                      <a:pt x="1495" y="2939"/>
                    </a:lnTo>
                    <a:lnTo>
                      <a:pt x="1505" y="3008"/>
                    </a:lnTo>
                    <a:lnTo>
                      <a:pt x="1335" y="3088"/>
                    </a:lnTo>
                    <a:lnTo>
                      <a:pt x="1176" y="3178"/>
                    </a:lnTo>
                    <a:lnTo>
                      <a:pt x="1017" y="3277"/>
                    </a:lnTo>
                    <a:lnTo>
                      <a:pt x="877" y="3387"/>
                    </a:lnTo>
                    <a:lnTo>
                      <a:pt x="738" y="3506"/>
                    </a:lnTo>
                    <a:lnTo>
                      <a:pt x="608" y="3636"/>
                    </a:lnTo>
                    <a:lnTo>
                      <a:pt x="489" y="3785"/>
                    </a:lnTo>
                    <a:lnTo>
                      <a:pt x="389" y="3935"/>
                    </a:lnTo>
                    <a:lnTo>
                      <a:pt x="290" y="4094"/>
                    </a:lnTo>
                    <a:lnTo>
                      <a:pt x="210" y="4253"/>
                    </a:lnTo>
                    <a:lnTo>
                      <a:pt x="140" y="4423"/>
                    </a:lnTo>
                    <a:lnTo>
                      <a:pt x="80" y="4602"/>
                    </a:lnTo>
                    <a:lnTo>
                      <a:pt x="41" y="4791"/>
                    </a:lnTo>
                    <a:lnTo>
                      <a:pt x="11" y="4980"/>
                    </a:lnTo>
                    <a:lnTo>
                      <a:pt x="1" y="5169"/>
                    </a:lnTo>
                    <a:lnTo>
                      <a:pt x="1" y="5369"/>
                    </a:lnTo>
                    <a:lnTo>
                      <a:pt x="21" y="5488"/>
                    </a:lnTo>
                    <a:lnTo>
                      <a:pt x="31" y="5608"/>
                    </a:lnTo>
                    <a:lnTo>
                      <a:pt x="51" y="5727"/>
                    </a:lnTo>
                    <a:lnTo>
                      <a:pt x="80" y="5847"/>
                    </a:lnTo>
                    <a:lnTo>
                      <a:pt x="160" y="6076"/>
                    </a:lnTo>
                    <a:lnTo>
                      <a:pt x="250" y="6285"/>
                    </a:lnTo>
                    <a:lnTo>
                      <a:pt x="359" y="6494"/>
                    </a:lnTo>
                    <a:lnTo>
                      <a:pt x="499" y="6683"/>
                    </a:lnTo>
                    <a:lnTo>
                      <a:pt x="648" y="6852"/>
                    </a:lnTo>
                    <a:lnTo>
                      <a:pt x="807" y="7022"/>
                    </a:lnTo>
                    <a:lnTo>
                      <a:pt x="987" y="7161"/>
                    </a:lnTo>
                    <a:lnTo>
                      <a:pt x="1176" y="7291"/>
                    </a:lnTo>
                    <a:lnTo>
                      <a:pt x="1385" y="7400"/>
                    </a:lnTo>
                    <a:lnTo>
                      <a:pt x="1604" y="7480"/>
                    </a:lnTo>
                    <a:lnTo>
                      <a:pt x="1823" y="7549"/>
                    </a:lnTo>
                    <a:lnTo>
                      <a:pt x="2052" y="7599"/>
                    </a:lnTo>
                    <a:lnTo>
                      <a:pt x="2172" y="7609"/>
                    </a:lnTo>
                    <a:lnTo>
                      <a:pt x="2301" y="7619"/>
                    </a:lnTo>
                    <a:lnTo>
                      <a:pt x="2540" y="7619"/>
                    </a:lnTo>
                    <a:lnTo>
                      <a:pt x="2690" y="7599"/>
                    </a:lnTo>
                    <a:lnTo>
                      <a:pt x="2839" y="7579"/>
                    </a:lnTo>
                    <a:lnTo>
                      <a:pt x="2978" y="7549"/>
                    </a:lnTo>
                    <a:lnTo>
                      <a:pt x="3118" y="7510"/>
                    </a:lnTo>
                    <a:lnTo>
                      <a:pt x="3247" y="7460"/>
                    </a:lnTo>
                    <a:lnTo>
                      <a:pt x="3387" y="7400"/>
                    </a:lnTo>
                    <a:lnTo>
                      <a:pt x="3506" y="7340"/>
                    </a:lnTo>
                    <a:lnTo>
                      <a:pt x="3636" y="7271"/>
                    </a:lnTo>
                    <a:lnTo>
                      <a:pt x="3735" y="7410"/>
                    </a:lnTo>
                    <a:lnTo>
                      <a:pt x="3845" y="7540"/>
                    </a:lnTo>
                    <a:lnTo>
                      <a:pt x="3954" y="7669"/>
                    </a:lnTo>
                    <a:lnTo>
                      <a:pt x="4084" y="7788"/>
                    </a:lnTo>
                    <a:lnTo>
                      <a:pt x="4213" y="7908"/>
                    </a:lnTo>
                    <a:lnTo>
                      <a:pt x="4353" y="8008"/>
                    </a:lnTo>
                    <a:lnTo>
                      <a:pt x="4502" y="8107"/>
                    </a:lnTo>
                    <a:lnTo>
                      <a:pt x="4651" y="8187"/>
                    </a:lnTo>
                    <a:lnTo>
                      <a:pt x="4811" y="8266"/>
                    </a:lnTo>
                    <a:lnTo>
                      <a:pt x="4970" y="8326"/>
                    </a:lnTo>
                    <a:lnTo>
                      <a:pt x="5139" y="8386"/>
                    </a:lnTo>
                    <a:lnTo>
                      <a:pt x="5309" y="8426"/>
                    </a:lnTo>
                    <a:lnTo>
                      <a:pt x="5488" y="8456"/>
                    </a:lnTo>
                    <a:lnTo>
                      <a:pt x="5667" y="8476"/>
                    </a:lnTo>
                    <a:lnTo>
                      <a:pt x="5846" y="8486"/>
                    </a:lnTo>
                    <a:lnTo>
                      <a:pt x="6036" y="8486"/>
                    </a:lnTo>
                    <a:lnTo>
                      <a:pt x="6225" y="8466"/>
                    </a:lnTo>
                    <a:lnTo>
                      <a:pt x="6414" y="8436"/>
                    </a:lnTo>
                    <a:lnTo>
                      <a:pt x="6593" y="8386"/>
                    </a:lnTo>
                    <a:lnTo>
                      <a:pt x="6773" y="8336"/>
                    </a:lnTo>
                    <a:lnTo>
                      <a:pt x="6942" y="8266"/>
                    </a:lnTo>
                    <a:lnTo>
                      <a:pt x="7101" y="8187"/>
                    </a:lnTo>
                    <a:lnTo>
                      <a:pt x="7261" y="8097"/>
                    </a:lnTo>
                    <a:lnTo>
                      <a:pt x="7410" y="7998"/>
                    </a:lnTo>
                    <a:lnTo>
                      <a:pt x="7549" y="7888"/>
                    </a:lnTo>
                    <a:lnTo>
                      <a:pt x="7689" y="7769"/>
                    </a:lnTo>
                    <a:lnTo>
                      <a:pt x="7818" y="7649"/>
                    </a:lnTo>
                    <a:lnTo>
                      <a:pt x="7938" y="7510"/>
                    </a:lnTo>
                    <a:lnTo>
                      <a:pt x="8047" y="7370"/>
                    </a:lnTo>
                    <a:lnTo>
                      <a:pt x="8147" y="7221"/>
                    </a:lnTo>
                    <a:lnTo>
                      <a:pt x="8236" y="7071"/>
                    </a:lnTo>
                    <a:lnTo>
                      <a:pt x="8316" y="6902"/>
                    </a:lnTo>
                    <a:lnTo>
                      <a:pt x="8456" y="6982"/>
                    </a:lnTo>
                    <a:lnTo>
                      <a:pt x="8605" y="7042"/>
                    </a:lnTo>
                    <a:lnTo>
                      <a:pt x="8764" y="7091"/>
                    </a:lnTo>
                    <a:lnTo>
                      <a:pt x="8924" y="7141"/>
                    </a:lnTo>
                    <a:lnTo>
                      <a:pt x="9083" y="7171"/>
                    </a:lnTo>
                    <a:lnTo>
                      <a:pt x="9252" y="7191"/>
                    </a:lnTo>
                    <a:lnTo>
                      <a:pt x="9412" y="7201"/>
                    </a:lnTo>
                    <a:lnTo>
                      <a:pt x="9591" y="7191"/>
                    </a:lnTo>
                    <a:lnTo>
                      <a:pt x="9710" y="7181"/>
                    </a:lnTo>
                    <a:lnTo>
                      <a:pt x="9830" y="7161"/>
                    </a:lnTo>
                    <a:lnTo>
                      <a:pt x="9949" y="7141"/>
                    </a:lnTo>
                    <a:lnTo>
                      <a:pt x="10069" y="7111"/>
                    </a:lnTo>
                    <a:lnTo>
                      <a:pt x="10298" y="7042"/>
                    </a:lnTo>
                    <a:lnTo>
                      <a:pt x="10507" y="6952"/>
                    </a:lnTo>
                    <a:lnTo>
                      <a:pt x="10716" y="6832"/>
                    </a:lnTo>
                    <a:lnTo>
                      <a:pt x="10905" y="6703"/>
                    </a:lnTo>
                    <a:lnTo>
                      <a:pt x="11075" y="6554"/>
                    </a:lnTo>
                    <a:lnTo>
                      <a:pt x="11234" y="6394"/>
                    </a:lnTo>
                    <a:lnTo>
                      <a:pt x="11383" y="6215"/>
                    </a:lnTo>
                    <a:lnTo>
                      <a:pt x="11513" y="6016"/>
                    </a:lnTo>
                    <a:lnTo>
                      <a:pt x="11612" y="5817"/>
                    </a:lnTo>
                    <a:lnTo>
                      <a:pt x="11702" y="5598"/>
                    </a:lnTo>
                    <a:lnTo>
                      <a:pt x="11772" y="5379"/>
                    </a:lnTo>
                    <a:lnTo>
                      <a:pt x="11822" y="5140"/>
                    </a:lnTo>
                    <a:lnTo>
                      <a:pt x="11832" y="5020"/>
                    </a:lnTo>
                    <a:lnTo>
                      <a:pt x="11841" y="4901"/>
                    </a:lnTo>
                    <a:lnTo>
                      <a:pt x="11841" y="4781"/>
                    </a:lnTo>
                    <a:lnTo>
                      <a:pt x="11841" y="4652"/>
                    </a:lnTo>
                    <a:lnTo>
                      <a:pt x="11822" y="4492"/>
                    </a:lnTo>
                    <a:lnTo>
                      <a:pt x="11792" y="4323"/>
                    </a:lnTo>
                    <a:lnTo>
                      <a:pt x="11752" y="4164"/>
                    </a:lnTo>
                    <a:lnTo>
                      <a:pt x="11702" y="4014"/>
                    </a:lnTo>
                    <a:lnTo>
                      <a:pt x="11652" y="3855"/>
                    </a:lnTo>
                    <a:lnTo>
                      <a:pt x="11583" y="3715"/>
                    </a:lnTo>
                    <a:lnTo>
                      <a:pt x="11503" y="3576"/>
                    </a:lnTo>
                    <a:lnTo>
                      <a:pt x="11413" y="3447"/>
                    </a:lnTo>
                    <a:lnTo>
                      <a:pt x="11324" y="3317"/>
                    </a:lnTo>
                    <a:lnTo>
                      <a:pt x="11214" y="3198"/>
                    </a:lnTo>
                    <a:lnTo>
                      <a:pt x="11105" y="3088"/>
                    </a:lnTo>
                    <a:lnTo>
                      <a:pt x="10985" y="2979"/>
                    </a:lnTo>
                    <a:lnTo>
                      <a:pt x="10866" y="2879"/>
                    </a:lnTo>
                    <a:lnTo>
                      <a:pt x="10736" y="2789"/>
                    </a:lnTo>
                    <a:lnTo>
                      <a:pt x="10597" y="2710"/>
                    </a:lnTo>
                    <a:lnTo>
                      <a:pt x="10457" y="2640"/>
                    </a:lnTo>
                    <a:lnTo>
                      <a:pt x="10467" y="2491"/>
                    </a:lnTo>
                    <a:lnTo>
                      <a:pt x="10467" y="2341"/>
                    </a:lnTo>
                    <a:lnTo>
                      <a:pt x="10457" y="2212"/>
                    </a:lnTo>
                    <a:lnTo>
                      <a:pt x="10447" y="2092"/>
                    </a:lnTo>
                    <a:lnTo>
                      <a:pt x="10417" y="1973"/>
                    </a:lnTo>
                    <a:lnTo>
                      <a:pt x="10397" y="1853"/>
                    </a:lnTo>
                    <a:lnTo>
                      <a:pt x="10318" y="1634"/>
                    </a:lnTo>
                    <a:lnTo>
                      <a:pt x="10228" y="1415"/>
                    </a:lnTo>
                    <a:lnTo>
                      <a:pt x="10109" y="1216"/>
                    </a:lnTo>
                    <a:lnTo>
                      <a:pt x="9979" y="1027"/>
                    </a:lnTo>
                    <a:lnTo>
                      <a:pt x="9830" y="847"/>
                    </a:lnTo>
                    <a:lnTo>
                      <a:pt x="9671" y="688"/>
                    </a:lnTo>
                    <a:lnTo>
                      <a:pt x="9491" y="539"/>
                    </a:lnTo>
                    <a:lnTo>
                      <a:pt x="9292" y="419"/>
                    </a:lnTo>
                    <a:lnTo>
                      <a:pt x="9093" y="310"/>
                    </a:lnTo>
                    <a:lnTo>
                      <a:pt x="8874" y="220"/>
                    </a:lnTo>
                    <a:lnTo>
                      <a:pt x="8655" y="150"/>
                    </a:lnTo>
                    <a:lnTo>
                      <a:pt x="8416" y="110"/>
                    </a:lnTo>
                    <a:lnTo>
                      <a:pt x="8296" y="91"/>
                    </a:lnTo>
                    <a:lnTo>
                      <a:pt x="8177" y="81"/>
                    </a:lnTo>
                    <a:lnTo>
                      <a:pt x="8057" y="81"/>
                    </a:lnTo>
                    <a:lnTo>
                      <a:pt x="7938" y="91"/>
                    </a:lnTo>
                    <a:lnTo>
                      <a:pt x="7808" y="101"/>
                    </a:lnTo>
                    <a:lnTo>
                      <a:pt x="7679" y="120"/>
                    </a:lnTo>
                    <a:lnTo>
                      <a:pt x="7559" y="140"/>
                    </a:lnTo>
                    <a:lnTo>
                      <a:pt x="7440" y="170"/>
                    </a:lnTo>
                    <a:lnTo>
                      <a:pt x="7320" y="210"/>
                    </a:lnTo>
                    <a:lnTo>
                      <a:pt x="7201" y="250"/>
                    </a:lnTo>
                    <a:lnTo>
                      <a:pt x="7091" y="300"/>
                    </a:lnTo>
                    <a:lnTo>
                      <a:pt x="6982" y="349"/>
                    </a:lnTo>
                    <a:lnTo>
                      <a:pt x="6882" y="409"/>
                    </a:lnTo>
                    <a:lnTo>
                      <a:pt x="6773" y="469"/>
                    </a:lnTo>
                    <a:lnTo>
                      <a:pt x="6583" y="608"/>
                    </a:lnTo>
                    <a:lnTo>
                      <a:pt x="6404" y="768"/>
                    </a:lnTo>
                    <a:lnTo>
                      <a:pt x="6245" y="947"/>
                    </a:lnTo>
                    <a:lnTo>
                      <a:pt x="6145" y="827"/>
                    </a:lnTo>
                    <a:lnTo>
                      <a:pt x="6036" y="728"/>
                    </a:lnTo>
                    <a:lnTo>
                      <a:pt x="5916" y="628"/>
                    </a:lnTo>
                    <a:lnTo>
                      <a:pt x="5797" y="529"/>
                    </a:lnTo>
                    <a:lnTo>
                      <a:pt x="5667" y="439"/>
                    </a:lnTo>
                    <a:lnTo>
                      <a:pt x="5538" y="359"/>
                    </a:lnTo>
                    <a:lnTo>
                      <a:pt x="5408" y="290"/>
                    </a:lnTo>
                    <a:lnTo>
                      <a:pt x="5269" y="220"/>
                    </a:lnTo>
                    <a:lnTo>
                      <a:pt x="5129" y="170"/>
                    </a:lnTo>
                    <a:lnTo>
                      <a:pt x="4980" y="120"/>
                    </a:lnTo>
                    <a:lnTo>
                      <a:pt x="4831" y="71"/>
                    </a:lnTo>
                    <a:lnTo>
                      <a:pt x="4671" y="41"/>
                    </a:lnTo>
                    <a:lnTo>
                      <a:pt x="4522" y="21"/>
                    </a:lnTo>
                    <a:lnTo>
                      <a:pt x="43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7257998" y="3956459"/>
                <a:ext cx="313132" cy="224412"/>
              </a:xfrm>
              <a:custGeom>
                <a:rect b="b" l="l" r="r" t="t"/>
                <a:pathLst>
                  <a:path extrusionOk="0" h="8486" w="11842">
                    <a:moveTo>
                      <a:pt x="4034" y="0"/>
                    </a:moveTo>
                    <a:lnTo>
                      <a:pt x="3895" y="10"/>
                    </a:lnTo>
                    <a:lnTo>
                      <a:pt x="3755" y="30"/>
                    </a:lnTo>
                    <a:lnTo>
                      <a:pt x="3626" y="60"/>
                    </a:lnTo>
                    <a:lnTo>
                      <a:pt x="3496" y="90"/>
                    </a:lnTo>
                    <a:lnTo>
                      <a:pt x="3367" y="130"/>
                    </a:lnTo>
                    <a:lnTo>
                      <a:pt x="3237" y="170"/>
                    </a:lnTo>
                    <a:lnTo>
                      <a:pt x="3118" y="220"/>
                    </a:lnTo>
                    <a:lnTo>
                      <a:pt x="2998" y="279"/>
                    </a:lnTo>
                    <a:lnTo>
                      <a:pt x="2879" y="339"/>
                    </a:lnTo>
                    <a:lnTo>
                      <a:pt x="2759" y="409"/>
                    </a:lnTo>
                    <a:lnTo>
                      <a:pt x="2650" y="478"/>
                    </a:lnTo>
                    <a:lnTo>
                      <a:pt x="2550" y="558"/>
                    </a:lnTo>
                    <a:lnTo>
                      <a:pt x="2451" y="638"/>
                    </a:lnTo>
                    <a:lnTo>
                      <a:pt x="2351" y="727"/>
                    </a:lnTo>
                    <a:lnTo>
                      <a:pt x="2252" y="817"/>
                    </a:lnTo>
                    <a:lnTo>
                      <a:pt x="2172" y="917"/>
                    </a:lnTo>
                    <a:lnTo>
                      <a:pt x="2082" y="1016"/>
                    </a:lnTo>
                    <a:lnTo>
                      <a:pt x="2003" y="1116"/>
                    </a:lnTo>
                    <a:lnTo>
                      <a:pt x="1933" y="1225"/>
                    </a:lnTo>
                    <a:lnTo>
                      <a:pt x="1863" y="1335"/>
                    </a:lnTo>
                    <a:lnTo>
                      <a:pt x="1793" y="1444"/>
                    </a:lnTo>
                    <a:lnTo>
                      <a:pt x="1734" y="1564"/>
                    </a:lnTo>
                    <a:lnTo>
                      <a:pt x="1684" y="1683"/>
                    </a:lnTo>
                    <a:lnTo>
                      <a:pt x="1634" y="1813"/>
                    </a:lnTo>
                    <a:lnTo>
                      <a:pt x="1594" y="1932"/>
                    </a:lnTo>
                    <a:lnTo>
                      <a:pt x="1564" y="2062"/>
                    </a:lnTo>
                    <a:lnTo>
                      <a:pt x="1535" y="2191"/>
                    </a:lnTo>
                    <a:lnTo>
                      <a:pt x="1515" y="2331"/>
                    </a:lnTo>
                    <a:lnTo>
                      <a:pt x="1495" y="2460"/>
                    </a:lnTo>
                    <a:lnTo>
                      <a:pt x="1485" y="2600"/>
                    </a:lnTo>
                    <a:lnTo>
                      <a:pt x="1485" y="2739"/>
                    </a:lnTo>
                    <a:lnTo>
                      <a:pt x="1485" y="2878"/>
                    </a:lnTo>
                    <a:lnTo>
                      <a:pt x="1495" y="2938"/>
                    </a:lnTo>
                    <a:lnTo>
                      <a:pt x="1515" y="3008"/>
                    </a:lnTo>
                    <a:lnTo>
                      <a:pt x="1335" y="3088"/>
                    </a:lnTo>
                    <a:lnTo>
                      <a:pt x="1176" y="3177"/>
                    </a:lnTo>
                    <a:lnTo>
                      <a:pt x="1017" y="3277"/>
                    </a:lnTo>
                    <a:lnTo>
                      <a:pt x="877" y="3386"/>
                    </a:lnTo>
                    <a:lnTo>
                      <a:pt x="738" y="3506"/>
                    </a:lnTo>
                    <a:lnTo>
                      <a:pt x="608" y="3635"/>
                    </a:lnTo>
                    <a:lnTo>
                      <a:pt x="489" y="3785"/>
                    </a:lnTo>
                    <a:lnTo>
                      <a:pt x="389" y="3934"/>
                    </a:lnTo>
                    <a:lnTo>
                      <a:pt x="290" y="4093"/>
                    </a:lnTo>
                    <a:lnTo>
                      <a:pt x="210" y="4253"/>
                    </a:lnTo>
                    <a:lnTo>
                      <a:pt x="140" y="4422"/>
                    </a:lnTo>
                    <a:lnTo>
                      <a:pt x="81" y="4601"/>
                    </a:lnTo>
                    <a:lnTo>
                      <a:pt x="41" y="4790"/>
                    </a:lnTo>
                    <a:lnTo>
                      <a:pt x="11" y="4980"/>
                    </a:lnTo>
                    <a:lnTo>
                      <a:pt x="1" y="5169"/>
                    </a:lnTo>
                    <a:lnTo>
                      <a:pt x="11" y="5368"/>
                    </a:lnTo>
                    <a:lnTo>
                      <a:pt x="21" y="5488"/>
                    </a:lnTo>
                    <a:lnTo>
                      <a:pt x="31" y="5607"/>
                    </a:lnTo>
                    <a:lnTo>
                      <a:pt x="61" y="5727"/>
                    </a:lnTo>
                    <a:lnTo>
                      <a:pt x="81" y="5846"/>
                    </a:lnTo>
                    <a:lnTo>
                      <a:pt x="160" y="6075"/>
                    </a:lnTo>
                    <a:lnTo>
                      <a:pt x="250" y="6284"/>
                    </a:lnTo>
                    <a:lnTo>
                      <a:pt x="359" y="6493"/>
                    </a:lnTo>
                    <a:lnTo>
                      <a:pt x="499" y="6683"/>
                    </a:lnTo>
                    <a:lnTo>
                      <a:pt x="648" y="6852"/>
                    </a:lnTo>
                    <a:lnTo>
                      <a:pt x="808" y="7021"/>
                    </a:lnTo>
                    <a:lnTo>
                      <a:pt x="987" y="7161"/>
                    </a:lnTo>
                    <a:lnTo>
                      <a:pt x="1176" y="7290"/>
                    </a:lnTo>
                    <a:lnTo>
                      <a:pt x="1385" y="7400"/>
                    </a:lnTo>
                    <a:lnTo>
                      <a:pt x="1604" y="7479"/>
                    </a:lnTo>
                    <a:lnTo>
                      <a:pt x="1823" y="7549"/>
                    </a:lnTo>
                    <a:lnTo>
                      <a:pt x="2062" y="7599"/>
                    </a:lnTo>
                    <a:lnTo>
                      <a:pt x="2182" y="7609"/>
                    </a:lnTo>
                    <a:lnTo>
                      <a:pt x="2301" y="7619"/>
                    </a:lnTo>
                    <a:lnTo>
                      <a:pt x="2540" y="7619"/>
                    </a:lnTo>
                    <a:lnTo>
                      <a:pt x="2690" y="7599"/>
                    </a:lnTo>
                    <a:lnTo>
                      <a:pt x="2839" y="7579"/>
                    </a:lnTo>
                    <a:lnTo>
                      <a:pt x="2979" y="7549"/>
                    </a:lnTo>
                    <a:lnTo>
                      <a:pt x="3118" y="7509"/>
                    </a:lnTo>
                    <a:lnTo>
                      <a:pt x="3257" y="7459"/>
                    </a:lnTo>
                    <a:lnTo>
                      <a:pt x="3387" y="7400"/>
                    </a:lnTo>
                    <a:lnTo>
                      <a:pt x="3506" y="7340"/>
                    </a:lnTo>
                    <a:lnTo>
                      <a:pt x="3636" y="7270"/>
                    </a:lnTo>
                    <a:lnTo>
                      <a:pt x="3735" y="7410"/>
                    </a:lnTo>
                    <a:lnTo>
                      <a:pt x="3845" y="7549"/>
                    </a:lnTo>
                    <a:lnTo>
                      <a:pt x="3964" y="7668"/>
                    </a:lnTo>
                    <a:lnTo>
                      <a:pt x="4084" y="7788"/>
                    </a:lnTo>
                    <a:lnTo>
                      <a:pt x="4213" y="7907"/>
                    </a:lnTo>
                    <a:lnTo>
                      <a:pt x="4353" y="8007"/>
                    </a:lnTo>
                    <a:lnTo>
                      <a:pt x="4502" y="8107"/>
                    </a:lnTo>
                    <a:lnTo>
                      <a:pt x="4652" y="8186"/>
                    </a:lnTo>
                    <a:lnTo>
                      <a:pt x="4811" y="8266"/>
                    </a:lnTo>
                    <a:lnTo>
                      <a:pt x="4970" y="8326"/>
                    </a:lnTo>
                    <a:lnTo>
                      <a:pt x="5140" y="8385"/>
                    </a:lnTo>
                    <a:lnTo>
                      <a:pt x="5309" y="8425"/>
                    </a:lnTo>
                    <a:lnTo>
                      <a:pt x="5488" y="8455"/>
                    </a:lnTo>
                    <a:lnTo>
                      <a:pt x="5667" y="8475"/>
                    </a:lnTo>
                    <a:lnTo>
                      <a:pt x="5847" y="8485"/>
                    </a:lnTo>
                    <a:lnTo>
                      <a:pt x="6036" y="8485"/>
                    </a:lnTo>
                    <a:lnTo>
                      <a:pt x="6225" y="8465"/>
                    </a:lnTo>
                    <a:lnTo>
                      <a:pt x="6414" y="8435"/>
                    </a:lnTo>
                    <a:lnTo>
                      <a:pt x="6593" y="8385"/>
                    </a:lnTo>
                    <a:lnTo>
                      <a:pt x="6773" y="8336"/>
                    </a:lnTo>
                    <a:lnTo>
                      <a:pt x="6942" y="8266"/>
                    </a:lnTo>
                    <a:lnTo>
                      <a:pt x="7101" y="8186"/>
                    </a:lnTo>
                    <a:lnTo>
                      <a:pt x="7261" y="8097"/>
                    </a:lnTo>
                    <a:lnTo>
                      <a:pt x="7410" y="7997"/>
                    </a:lnTo>
                    <a:lnTo>
                      <a:pt x="7550" y="7888"/>
                    </a:lnTo>
                    <a:lnTo>
                      <a:pt x="7689" y="7778"/>
                    </a:lnTo>
                    <a:lnTo>
                      <a:pt x="7818" y="7649"/>
                    </a:lnTo>
                    <a:lnTo>
                      <a:pt x="7938" y="7509"/>
                    </a:lnTo>
                    <a:lnTo>
                      <a:pt x="8047" y="7370"/>
                    </a:lnTo>
                    <a:lnTo>
                      <a:pt x="8147" y="7220"/>
                    </a:lnTo>
                    <a:lnTo>
                      <a:pt x="8237" y="7071"/>
                    </a:lnTo>
                    <a:lnTo>
                      <a:pt x="8316" y="6902"/>
                    </a:lnTo>
                    <a:lnTo>
                      <a:pt x="8456" y="6981"/>
                    </a:lnTo>
                    <a:lnTo>
                      <a:pt x="8605" y="7041"/>
                    </a:lnTo>
                    <a:lnTo>
                      <a:pt x="8764" y="7091"/>
                    </a:lnTo>
                    <a:lnTo>
                      <a:pt x="8924" y="7141"/>
                    </a:lnTo>
                    <a:lnTo>
                      <a:pt x="9083" y="7171"/>
                    </a:lnTo>
                    <a:lnTo>
                      <a:pt x="9252" y="7190"/>
                    </a:lnTo>
                    <a:lnTo>
                      <a:pt x="9422" y="7200"/>
                    </a:lnTo>
                    <a:lnTo>
                      <a:pt x="9591" y="7190"/>
                    </a:lnTo>
                    <a:lnTo>
                      <a:pt x="9711" y="7181"/>
                    </a:lnTo>
                    <a:lnTo>
                      <a:pt x="9830" y="7171"/>
                    </a:lnTo>
                    <a:lnTo>
                      <a:pt x="9950" y="7141"/>
                    </a:lnTo>
                    <a:lnTo>
                      <a:pt x="10069" y="7111"/>
                    </a:lnTo>
                    <a:lnTo>
                      <a:pt x="10298" y="7041"/>
                    </a:lnTo>
                    <a:lnTo>
                      <a:pt x="10507" y="6951"/>
                    </a:lnTo>
                    <a:lnTo>
                      <a:pt x="10716" y="6832"/>
                    </a:lnTo>
                    <a:lnTo>
                      <a:pt x="10906" y="6703"/>
                    </a:lnTo>
                    <a:lnTo>
                      <a:pt x="11075" y="6553"/>
                    </a:lnTo>
                    <a:lnTo>
                      <a:pt x="11234" y="6394"/>
                    </a:lnTo>
                    <a:lnTo>
                      <a:pt x="11384" y="6215"/>
                    </a:lnTo>
                    <a:lnTo>
                      <a:pt x="11513" y="6015"/>
                    </a:lnTo>
                    <a:lnTo>
                      <a:pt x="11623" y="5816"/>
                    </a:lnTo>
                    <a:lnTo>
                      <a:pt x="11702" y="5597"/>
                    </a:lnTo>
                    <a:lnTo>
                      <a:pt x="11772" y="5378"/>
                    </a:lnTo>
                    <a:lnTo>
                      <a:pt x="11822" y="5139"/>
                    </a:lnTo>
                    <a:lnTo>
                      <a:pt x="11832" y="5020"/>
                    </a:lnTo>
                    <a:lnTo>
                      <a:pt x="11842" y="4900"/>
                    </a:lnTo>
                    <a:lnTo>
                      <a:pt x="11842" y="4781"/>
                    </a:lnTo>
                    <a:lnTo>
                      <a:pt x="11842" y="4661"/>
                    </a:lnTo>
                    <a:lnTo>
                      <a:pt x="11822" y="4492"/>
                    </a:lnTo>
                    <a:lnTo>
                      <a:pt x="11792" y="4322"/>
                    </a:lnTo>
                    <a:lnTo>
                      <a:pt x="11752" y="4163"/>
                    </a:lnTo>
                    <a:lnTo>
                      <a:pt x="11712" y="4014"/>
                    </a:lnTo>
                    <a:lnTo>
                      <a:pt x="11652" y="3864"/>
                    </a:lnTo>
                    <a:lnTo>
                      <a:pt x="11583" y="3715"/>
                    </a:lnTo>
                    <a:lnTo>
                      <a:pt x="11503" y="3576"/>
                    </a:lnTo>
                    <a:lnTo>
                      <a:pt x="11413" y="3446"/>
                    </a:lnTo>
                    <a:lnTo>
                      <a:pt x="11324" y="3317"/>
                    </a:lnTo>
                    <a:lnTo>
                      <a:pt x="11214" y="3197"/>
                    </a:lnTo>
                    <a:lnTo>
                      <a:pt x="11105" y="3088"/>
                    </a:lnTo>
                    <a:lnTo>
                      <a:pt x="10995" y="2978"/>
                    </a:lnTo>
                    <a:lnTo>
                      <a:pt x="10866" y="2878"/>
                    </a:lnTo>
                    <a:lnTo>
                      <a:pt x="10736" y="2789"/>
                    </a:lnTo>
                    <a:lnTo>
                      <a:pt x="10597" y="2709"/>
                    </a:lnTo>
                    <a:lnTo>
                      <a:pt x="10457" y="2639"/>
                    </a:lnTo>
                    <a:lnTo>
                      <a:pt x="10467" y="2490"/>
                    </a:lnTo>
                    <a:lnTo>
                      <a:pt x="10467" y="2341"/>
                    </a:lnTo>
                    <a:lnTo>
                      <a:pt x="10457" y="2211"/>
                    </a:lnTo>
                    <a:lnTo>
                      <a:pt x="10447" y="2092"/>
                    </a:lnTo>
                    <a:lnTo>
                      <a:pt x="10418" y="1972"/>
                    </a:lnTo>
                    <a:lnTo>
                      <a:pt x="10398" y="1853"/>
                    </a:lnTo>
                    <a:lnTo>
                      <a:pt x="10318" y="1634"/>
                    </a:lnTo>
                    <a:lnTo>
                      <a:pt x="10228" y="1415"/>
                    </a:lnTo>
                    <a:lnTo>
                      <a:pt x="10119" y="1215"/>
                    </a:lnTo>
                    <a:lnTo>
                      <a:pt x="9979" y="1026"/>
                    </a:lnTo>
                    <a:lnTo>
                      <a:pt x="9830" y="847"/>
                    </a:lnTo>
                    <a:lnTo>
                      <a:pt x="9671" y="688"/>
                    </a:lnTo>
                    <a:lnTo>
                      <a:pt x="9491" y="538"/>
                    </a:lnTo>
                    <a:lnTo>
                      <a:pt x="9302" y="419"/>
                    </a:lnTo>
                    <a:lnTo>
                      <a:pt x="9093" y="309"/>
                    </a:lnTo>
                    <a:lnTo>
                      <a:pt x="8874" y="220"/>
                    </a:lnTo>
                    <a:lnTo>
                      <a:pt x="8655" y="150"/>
                    </a:lnTo>
                    <a:lnTo>
                      <a:pt x="8416" y="110"/>
                    </a:lnTo>
                    <a:lnTo>
                      <a:pt x="8296" y="90"/>
                    </a:lnTo>
                    <a:lnTo>
                      <a:pt x="8177" y="80"/>
                    </a:lnTo>
                    <a:lnTo>
                      <a:pt x="8057" y="80"/>
                    </a:lnTo>
                    <a:lnTo>
                      <a:pt x="7938" y="90"/>
                    </a:lnTo>
                    <a:lnTo>
                      <a:pt x="7808" y="100"/>
                    </a:lnTo>
                    <a:lnTo>
                      <a:pt x="7679" y="120"/>
                    </a:lnTo>
                    <a:lnTo>
                      <a:pt x="7559" y="140"/>
                    </a:lnTo>
                    <a:lnTo>
                      <a:pt x="7440" y="170"/>
                    </a:lnTo>
                    <a:lnTo>
                      <a:pt x="7320" y="210"/>
                    </a:lnTo>
                    <a:lnTo>
                      <a:pt x="7211" y="249"/>
                    </a:lnTo>
                    <a:lnTo>
                      <a:pt x="7091" y="299"/>
                    </a:lnTo>
                    <a:lnTo>
                      <a:pt x="6982" y="349"/>
                    </a:lnTo>
                    <a:lnTo>
                      <a:pt x="6882" y="409"/>
                    </a:lnTo>
                    <a:lnTo>
                      <a:pt x="6783" y="469"/>
                    </a:lnTo>
                    <a:lnTo>
                      <a:pt x="6584" y="608"/>
                    </a:lnTo>
                    <a:lnTo>
                      <a:pt x="6404" y="767"/>
                    </a:lnTo>
                    <a:lnTo>
                      <a:pt x="6245" y="947"/>
                    </a:lnTo>
                    <a:lnTo>
                      <a:pt x="6145" y="837"/>
                    </a:lnTo>
                    <a:lnTo>
                      <a:pt x="6036" y="727"/>
                    </a:lnTo>
                    <a:lnTo>
                      <a:pt x="5916" y="628"/>
                    </a:lnTo>
                    <a:lnTo>
                      <a:pt x="5797" y="528"/>
                    </a:lnTo>
                    <a:lnTo>
                      <a:pt x="5667" y="439"/>
                    </a:lnTo>
                    <a:lnTo>
                      <a:pt x="5538" y="359"/>
                    </a:lnTo>
                    <a:lnTo>
                      <a:pt x="5408" y="289"/>
                    </a:lnTo>
                    <a:lnTo>
                      <a:pt x="5269" y="220"/>
                    </a:lnTo>
                    <a:lnTo>
                      <a:pt x="5130" y="170"/>
                    </a:lnTo>
                    <a:lnTo>
                      <a:pt x="4980" y="120"/>
                    </a:lnTo>
                    <a:lnTo>
                      <a:pt x="4831" y="70"/>
                    </a:lnTo>
                    <a:lnTo>
                      <a:pt x="4672" y="40"/>
                    </a:lnTo>
                    <a:lnTo>
                      <a:pt x="4522" y="20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006309" y="4241668"/>
                <a:ext cx="313132" cy="224412"/>
              </a:xfrm>
              <a:custGeom>
                <a:rect b="b" l="l" r="r" t="t"/>
                <a:pathLst>
                  <a:path extrusionOk="0" h="8486" w="11842">
                    <a:moveTo>
                      <a:pt x="4034" y="0"/>
                    </a:moveTo>
                    <a:lnTo>
                      <a:pt x="3894" y="10"/>
                    </a:lnTo>
                    <a:lnTo>
                      <a:pt x="3755" y="30"/>
                    </a:lnTo>
                    <a:lnTo>
                      <a:pt x="3625" y="60"/>
                    </a:lnTo>
                    <a:lnTo>
                      <a:pt x="3486" y="90"/>
                    </a:lnTo>
                    <a:lnTo>
                      <a:pt x="3367" y="130"/>
                    </a:lnTo>
                    <a:lnTo>
                      <a:pt x="3237" y="170"/>
                    </a:lnTo>
                    <a:lnTo>
                      <a:pt x="3108" y="220"/>
                    </a:lnTo>
                    <a:lnTo>
                      <a:pt x="2988" y="279"/>
                    </a:lnTo>
                    <a:lnTo>
                      <a:pt x="2879" y="339"/>
                    </a:lnTo>
                    <a:lnTo>
                      <a:pt x="2759" y="409"/>
                    </a:lnTo>
                    <a:lnTo>
                      <a:pt x="2650" y="478"/>
                    </a:lnTo>
                    <a:lnTo>
                      <a:pt x="2550" y="558"/>
                    </a:lnTo>
                    <a:lnTo>
                      <a:pt x="2440" y="638"/>
                    </a:lnTo>
                    <a:lnTo>
                      <a:pt x="2351" y="727"/>
                    </a:lnTo>
                    <a:lnTo>
                      <a:pt x="2251" y="817"/>
                    </a:lnTo>
                    <a:lnTo>
                      <a:pt x="2162" y="907"/>
                    </a:lnTo>
                    <a:lnTo>
                      <a:pt x="2082" y="1006"/>
                    </a:lnTo>
                    <a:lnTo>
                      <a:pt x="2002" y="1116"/>
                    </a:lnTo>
                    <a:lnTo>
                      <a:pt x="1933" y="1215"/>
                    </a:lnTo>
                    <a:lnTo>
                      <a:pt x="1863" y="1335"/>
                    </a:lnTo>
                    <a:lnTo>
                      <a:pt x="1793" y="1444"/>
                    </a:lnTo>
                    <a:lnTo>
                      <a:pt x="1733" y="1564"/>
                    </a:lnTo>
                    <a:lnTo>
                      <a:pt x="1684" y="1683"/>
                    </a:lnTo>
                    <a:lnTo>
                      <a:pt x="1634" y="1803"/>
                    </a:lnTo>
                    <a:lnTo>
                      <a:pt x="1594" y="1932"/>
                    </a:lnTo>
                    <a:lnTo>
                      <a:pt x="1564" y="2062"/>
                    </a:lnTo>
                    <a:lnTo>
                      <a:pt x="1534" y="2191"/>
                    </a:lnTo>
                    <a:lnTo>
                      <a:pt x="1504" y="2321"/>
                    </a:lnTo>
                    <a:lnTo>
                      <a:pt x="1494" y="2460"/>
                    </a:lnTo>
                    <a:lnTo>
                      <a:pt x="1484" y="2600"/>
                    </a:lnTo>
                    <a:lnTo>
                      <a:pt x="1484" y="2729"/>
                    </a:lnTo>
                    <a:lnTo>
                      <a:pt x="1484" y="2878"/>
                    </a:lnTo>
                    <a:lnTo>
                      <a:pt x="1494" y="2938"/>
                    </a:lnTo>
                    <a:lnTo>
                      <a:pt x="1504" y="3008"/>
                    </a:lnTo>
                    <a:lnTo>
                      <a:pt x="1335" y="3078"/>
                    </a:lnTo>
                    <a:lnTo>
                      <a:pt x="1176" y="3167"/>
                    </a:lnTo>
                    <a:lnTo>
                      <a:pt x="1016" y="3267"/>
                    </a:lnTo>
                    <a:lnTo>
                      <a:pt x="867" y="3386"/>
                    </a:lnTo>
                    <a:lnTo>
                      <a:pt x="737" y="3506"/>
                    </a:lnTo>
                    <a:lnTo>
                      <a:pt x="608" y="3635"/>
                    </a:lnTo>
                    <a:lnTo>
                      <a:pt x="489" y="3775"/>
                    </a:lnTo>
                    <a:lnTo>
                      <a:pt x="379" y="3924"/>
                    </a:lnTo>
                    <a:lnTo>
                      <a:pt x="289" y="4083"/>
                    </a:lnTo>
                    <a:lnTo>
                      <a:pt x="210" y="4253"/>
                    </a:lnTo>
                    <a:lnTo>
                      <a:pt x="140" y="4422"/>
                    </a:lnTo>
                    <a:lnTo>
                      <a:pt x="80" y="4601"/>
                    </a:lnTo>
                    <a:lnTo>
                      <a:pt x="40" y="4791"/>
                    </a:lnTo>
                    <a:lnTo>
                      <a:pt x="11" y="4980"/>
                    </a:lnTo>
                    <a:lnTo>
                      <a:pt x="1" y="5169"/>
                    </a:lnTo>
                    <a:lnTo>
                      <a:pt x="1" y="5368"/>
                    </a:lnTo>
                    <a:lnTo>
                      <a:pt x="11" y="5488"/>
                    </a:lnTo>
                    <a:lnTo>
                      <a:pt x="30" y="5607"/>
                    </a:lnTo>
                    <a:lnTo>
                      <a:pt x="50" y="5727"/>
                    </a:lnTo>
                    <a:lnTo>
                      <a:pt x="80" y="5846"/>
                    </a:lnTo>
                    <a:lnTo>
                      <a:pt x="150" y="6065"/>
                    </a:lnTo>
                    <a:lnTo>
                      <a:pt x="250" y="6284"/>
                    </a:lnTo>
                    <a:lnTo>
                      <a:pt x="359" y="6483"/>
                    </a:lnTo>
                    <a:lnTo>
                      <a:pt x="489" y="6683"/>
                    </a:lnTo>
                    <a:lnTo>
                      <a:pt x="638" y="6852"/>
                    </a:lnTo>
                    <a:lnTo>
                      <a:pt x="807" y="7011"/>
                    </a:lnTo>
                    <a:lnTo>
                      <a:pt x="986" y="7161"/>
                    </a:lnTo>
                    <a:lnTo>
                      <a:pt x="1176" y="7290"/>
                    </a:lnTo>
                    <a:lnTo>
                      <a:pt x="1385" y="7390"/>
                    </a:lnTo>
                    <a:lnTo>
                      <a:pt x="1594" y="7479"/>
                    </a:lnTo>
                    <a:lnTo>
                      <a:pt x="1823" y="7549"/>
                    </a:lnTo>
                    <a:lnTo>
                      <a:pt x="2052" y="7599"/>
                    </a:lnTo>
                    <a:lnTo>
                      <a:pt x="2172" y="7609"/>
                    </a:lnTo>
                    <a:lnTo>
                      <a:pt x="2291" y="7619"/>
                    </a:lnTo>
                    <a:lnTo>
                      <a:pt x="2540" y="7619"/>
                    </a:lnTo>
                    <a:lnTo>
                      <a:pt x="2689" y="7599"/>
                    </a:lnTo>
                    <a:lnTo>
                      <a:pt x="2839" y="7579"/>
                    </a:lnTo>
                    <a:lnTo>
                      <a:pt x="2978" y="7539"/>
                    </a:lnTo>
                    <a:lnTo>
                      <a:pt x="3118" y="7499"/>
                    </a:lnTo>
                    <a:lnTo>
                      <a:pt x="3247" y="7449"/>
                    </a:lnTo>
                    <a:lnTo>
                      <a:pt x="3376" y="7400"/>
                    </a:lnTo>
                    <a:lnTo>
                      <a:pt x="3506" y="7330"/>
                    </a:lnTo>
                    <a:lnTo>
                      <a:pt x="3635" y="7260"/>
                    </a:lnTo>
                    <a:lnTo>
                      <a:pt x="3735" y="7410"/>
                    </a:lnTo>
                    <a:lnTo>
                      <a:pt x="3845" y="7539"/>
                    </a:lnTo>
                    <a:lnTo>
                      <a:pt x="3954" y="7669"/>
                    </a:lnTo>
                    <a:lnTo>
                      <a:pt x="4084" y="7788"/>
                    </a:lnTo>
                    <a:lnTo>
                      <a:pt x="4213" y="7898"/>
                    </a:lnTo>
                    <a:lnTo>
                      <a:pt x="4352" y="8007"/>
                    </a:lnTo>
                    <a:lnTo>
                      <a:pt x="4502" y="8097"/>
                    </a:lnTo>
                    <a:lnTo>
                      <a:pt x="4651" y="8186"/>
                    </a:lnTo>
                    <a:lnTo>
                      <a:pt x="4811" y="8256"/>
                    </a:lnTo>
                    <a:lnTo>
                      <a:pt x="4970" y="8326"/>
                    </a:lnTo>
                    <a:lnTo>
                      <a:pt x="5139" y="8376"/>
                    </a:lnTo>
                    <a:lnTo>
                      <a:pt x="5308" y="8425"/>
                    </a:lnTo>
                    <a:lnTo>
                      <a:pt x="5488" y="8455"/>
                    </a:lnTo>
                    <a:lnTo>
                      <a:pt x="5667" y="8475"/>
                    </a:lnTo>
                    <a:lnTo>
                      <a:pt x="5846" y="8485"/>
                    </a:lnTo>
                    <a:lnTo>
                      <a:pt x="6035" y="8475"/>
                    </a:lnTo>
                    <a:lnTo>
                      <a:pt x="6225" y="8465"/>
                    </a:lnTo>
                    <a:lnTo>
                      <a:pt x="6414" y="8425"/>
                    </a:lnTo>
                    <a:lnTo>
                      <a:pt x="6593" y="8386"/>
                    </a:lnTo>
                    <a:lnTo>
                      <a:pt x="6772" y="8326"/>
                    </a:lnTo>
                    <a:lnTo>
                      <a:pt x="6942" y="8266"/>
                    </a:lnTo>
                    <a:lnTo>
                      <a:pt x="7101" y="8186"/>
                    </a:lnTo>
                    <a:lnTo>
                      <a:pt x="7260" y="8097"/>
                    </a:lnTo>
                    <a:lnTo>
                      <a:pt x="7410" y="7997"/>
                    </a:lnTo>
                    <a:lnTo>
                      <a:pt x="7549" y="7888"/>
                    </a:lnTo>
                    <a:lnTo>
                      <a:pt x="7689" y="7768"/>
                    </a:lnTo>
                    <a:lnTo>
                      <a:pt x="7818" y="7649"/>
                    </a:lnTo>
                    <a:lnTo>
                      <a:pt x="7928" y="7509"/>
                    </a:lnTo>
                    <a:lnTo>
                      <a:pt x="8037" y="7370"/>
                    </a:lnTo>
                    <a:lnTo>
                      <a:pt x="8147" y="7220"/>
                    </a:lnTo>
                    <a:lnTo>
                      <a:pt x="8236" y="7061"/>
                    </a:lnTo>
                    <a:lnTo>
                      <a:pt x="8316" y="6902"/>
                    </a:lnTo>
                    <a:lnTo>
                      <a:pt x="8455" y="6971"/>
                    </a:lnTo>
                    <a:lnTo>
                      <a:pt x="8605" y="7041"/>
                    </a:lnTo>
                    <a:lnTo>
                      <a:pt x="8764" y="7091"/>
                    </a:lnTo>
                    <a:lnTo>
                      <a:pt x="8923" y="7131"/>
                    </a:lnTo>
                    <a:lnTo>
                      <a:pt x="9083" y="7171"/>
                    </a:lnTo>
                    <a:lnTo>
                      <a:pt x="9242" y="7190"/>
                    </a:lnTo>
                    <a:lnTo>
                      <a:pt x="9591" y="7190"/>
                    </a:lnTo>
                    <a:lnTo>
                      <a:pt x="9710" y="7181"/>
                    </a:lnTo>
                    <a:lnTo>
                      <a:pt x="9830" y="7161"/>
                    </a:lnTo>
                    <a:lnTo>
                      <a:pt x="9949" y="7141"/>
                    </a:lnTo>
                    <a:lnTo>
                      <a:pt x="10069" y="7111"/>
                    </a:lnTo>
                    <a:lnTo>
                      <a:pt x="10288" y="7041"/>
                    </a:lnTo>
                    <a:lnTo>
                      <a:pt x="10507" y="6951"/>
                    </a:lnTo>
                    <a:lnTo>
                      <a:pt x="10706" y="6832"/>
                    </a:lnTo>
                    <a:lnTo>
                      <a:pt x="10895" y="6703"/>
                    </a:lnTo>
                    <a:lnTo>
                      <a:pt x="11074" y="6553"/>
                    </a:lnTo>
                    <a:lnTo>
                      <a:pt x="11234" y="6384"/>
                    </a:lnTo>
                    <a:lnTo>
                      <a:pt x="11383" y="6205"/>
                    </a:lnTo>
                    <a:lnTo>
                      <a:pt x="11513" y="6015"/>
                    </a:lnTo>
                    <a:lnTo>
                      <a:pt x="11612" y="5816"/>
                    </a:lnTo>
                    <a:lnTo>
                      <a:pt x="11702" y="5597"/>
                    </a:lnTo>
                    <a:lnTo>
                      <a:pt x="11772" y="5368"/>
                    </a:lnTo>
                    <a:lnTo>
                      <a:pt x="11811" y="5139"/>
                    </a:lnTo>
                    <a:lnTo>
                      <a:pt x="11831" y="5020"/>
                    </a:lnTo>
                    <a:lnTo>
                      <a:pt x="11841" y="4900"/>
                    </a:lnTo>
                    <a:lnTo>
                      <a:pt x="11841" y="4781"/>
                    </a:lnTo>
                    <a:lnTo>
                      <a:pt x="11831" y="4651"/>
                    </a:lnTo>
                    <a:lnTo>
                      <a:pt x="11821" y="4482"/>
                    </a:lnTo>
                    <a:lnTo>
                      <a:pt x="11791" y="4322"/>
                    </a:lnTo>
                    <a:lnTo>
                      <a:pt x="11752" y="4163"/>
                    </a:lnTo>
                    <a:lnTo>
                      <a:pt x="11702" y="4004"/>
                    </a:lnTo>
                    <a:lnTo>
                      <a:pt x="11642" y="3854"/>
                    </a:lnTo>
                    <a:lnTo>
                      <a:pt x="11582" y="3715"/>
                    </a:lnTo>
                    <a:lnTo>
                      <a:pt x="11503" y="3576"/>
                    </a:lnTo>
                    <a:lnTo>
                      <a:pt x="11413" y="3436"/>
                    </a:lnTo>
                    <a:lnTo>
                      <a:pt x="11323" y="3317"/>
                    </a:lnTo>
                    <a:lnTo>
                      <a:pt x="11214" y="3197"/>
                    </a:lnTo>
                    <a:lnTo>
                      <a:pt x="11104" y="3078"/>
                    </a:lnTo>
                    <a:lnTo>
                      <a:pt x="10985" y="2978"/>
                    </a:lnTo>
                    <a:lnTo>
                      <a:pt x="10865" y="2878"/>
                    </a:lnTo>
                    <a:lnTo>
                      <a:pt x="10736" y="2789"/>
                    </a:lnTo>
                    <a:lnTo>
                      <a:pt x="10596" y="2709"/>
                    </a:lnTo>
                    <a:lnTo>
                      <a:pt x="10457" y="2639"/>
                    </a:lnTo>
                    <a:lnTo>
                      <a:pt x="10467" y="2490"/>
                    </a:lnTo>
                    <a:lnTo>
                      <a:pt x="10467" y="2331"/>
                    </a:lnTo>
                    <a:lnTo>
                      <a:pt x="10457" y="2211"/>
                    </a:lnTo>
                    <a:lnTo>
                      <a:pt x="10437" y="2092"/>
                    </a:lnTo>
                    <a:lnTo>
                      <a:pt x="10417" y="1972"/>
                    </a:lnTo>
                    <a:lnTo>
                      <a:pt x="10387" y="1853"/>
                    </a:lnTo>
                    <a:lnTo>
                      <a:pt x="10318" y="1634"/>
                    </a:lnTo>
                    <a:lnTo>
                      <a:pt x="10228" y="1415"/>
                    </a:lnTo>
                    <a:lnTo>
                      <a:pt x="10108" y="1215"/>
                    </a:lnTo>
                    <a:lnTo>
                      <a:pt x="9979" y="1016"/>
                    </a:lnTo>
                    <a:lnTo>
                      <a:pt x="9830" y="847"/>
                    </a:lnTo>
                    <a:lnTo>
                      <a:pt x="9670" y="688"/>
                    </a:lnTo>
                    <a:lnTo>
                      <a:pt x="9491" y="538"/>
                    </a:lnTo>
                    <a:lnTo>
                      <a:pt x="9292" y="409"/>
                    </a:lnTo>
                    <a:lnTo>
                      <a:pt x="9093" y="309"/>
                    </a:lnTo>
                    <a:lnTo>
                      <a:pt x="8874" y="220"/>
                    </a:lnTo>
                    <a:lnTo>
                      <a:pt x="8655" y="150"/>
                    </a:lnTo>
                    <a:lnTo>
                      <a:pt x="8416" y="100"/>
                    </a:lnTo>
                    <a:lnTo>
                      <a:pt x="8296" y="90"/>
                    </a:lnTo>
                    <a:lnTo>
                      <a:pt x="8177" y="80"/>
                    </a:lnTo>
                    <a:lnTo>
                      <a:pt x="7928" y="80"/>
                    </a:lnTo>
                    <a:lnTo>
                      <a:pt x="7808" y="100"/>
                    </a:lnTo>
                    <a:lnTo>
                      <a:pt x="7679" y="110"/>
                    </a:lnTo>
                    <a:lnTo>
                      <a:pt x="7559" y="140"/>
                    </a:lnTo>
                    <a:lnTo>
                      <a:pt x="7440" y="170"/>
                    </a:lnTo>
                    <a:lnTo>
                      <a:pt x="7320" y="200"/>
                    </a:lnTo>
                    <a:lnTo>
                      <a:pt x="7201" y="249"/>
                    </a:lnTo>
                    <a:lnTo>
                      <a:pt x="7091" y="289"/>
                    </a:lnTo>
                    <a:lnTo>
                      <a:pt x="6981" y="349"/>
                    </a:lnTo>
                    <a:lnTo>
                      <a:pt x="6882" y="409"/>
                    </a:lnTo>
                    <a:lnTo>
                      <a:pt x="6772" y="469"/>
                    </a:lnTo>
                    <a:lnTo>
                      <a:pt x="6583" y="608"/>
                    </a:lnTo>
                    <a:lnTo>
                      <a:pt x="6404" y="767"/>
                    </a:lnTo>
                    <a:lnTo>
                      <a:pt x="6245" y="947"/>
                    </a:lnTo>
                    <a:lnTo>
                      <a:pt x="6135" y="827"/>
                    </a:lnTo>
                    <a:lnTo>
                      <a:pt x="6025" y="727"/>
                    </a:lnTo>
                    <a:lnTo>
                      <a:pt x="5916" y="618"/>
                    </a:lnTo>
                    <a:lnTo>
                      <a:pt x="5796" y="528"/>
                    </a:lnTo>
                    <a:lnTo>
                      <a:pt x="5667" y="439"/>
                    </a:lnTo>
                    <a:lnTo>
                      <a:pt x="5537" y="359"/>
                    </a:lnTo>
                    <a:lnTo>
                      <a:pt x="5408" y="289"/>
                    </a:lnTo>
                    <a:lnTo>
                      <a:pt x="5269" y="220"/>
                    </a:lnTo>
                    <a:lnTo>
                      <a:pt x="5119" y="160"/>
                    </a:lnTo>
                    <a:lnTo>
                      <a:pt x="4980" y="110"/>
                    </a:lnTo>
                    <a:lnTo>
                      <a:pt x="4830" y="70"/>
                    </a:lnTo>
                    <a:lnTo>
                      <a:pt x="4671" y="40"/>
                    </a:lnTo>
                    <a:lnTo>
                      <a:pt x="4522" y="20"/>
                    </a:lnTo>
                    <a:lnTo>
                      <a:pt x="4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6033525" y="3565390"/>
                <a:ext cx="313132" cy="224650"/>
              </a:xfrm>
              <a:custGeom>
                <a:rect b="b" l="l" r="r" t="t"/>
                <a:pathLst>
                  <a:path extrusionOk="0" h="8495" w="11842">
                    <a:moveTo>
                      <a:pt x="4203" y="0"/>
                    </a:moveTo>
                    <a:lnTo>
                      <a:pt x="4034" y="10"/>
                    </a:lnTo>
                    <a:lnTo>
                      <a:pt x="3905" y="20"/>
                    </a:lnTo>
                    <a:lnTo>
                      <a:pt x="3765" y="40"/>
                    </a:lnTo>
                    <a:lnTo>
                      <a:pt x="3626" y="60"/>
                    </a:lnTo>
                    <a:lnTo>
                      <a:pt x="3496" y="100"/>
                    </a:lnTo>
                    <a:lnTo>
                      <a:pt x="3367" y="130"/>
                    </a:lnTo>
                    <a:lnTo>
                      <a:pt x="3237" y="179"/>
                    </a:lnTo>
                    <a:lnTo>
                      <a:pt x="3118" y="229"/>
                    </a:lnTo>
                    <a:lnTo>
                      <a:pt x="2998" y="279"/>
                    </a:lnTo>
                    <a:lnTo>
                      <a:pt x="2879" y="349"/>
                    </a:lnTo>
                    <a:lnTo>
                      <a:pt x="2769" y="408"/>
                    </a:lnTo>
                    <a:lnTo>
                      <a:pt x="2660" y="488"/>
                    </a:lnTo>
                    <a:lnTo>
                      <a:pt x="2550" y="558"/>
                    </a:lnTo>
                    <a:lnTo>
                      <a:pt x="2451" y="647"/>
                    </a:lnTo>
                    <a:lnTo>
                      <a:pt x="2351" y="727"/>
                    </a:lnTo>
                    <a:lnTo>
                      <a:pt x="2261" y="817"/>
                    </a:lnTo>
                    <a:lnTo>
                      <a:pt x="2172" y="916"/>
                    </a:lnTo>
                    <a:lnTo>
                      <a:pt x="2082" y="1016"/>
                    </a:lnTo>
                    <a:lnTo>
                      <a:pt x="2002" y="1116"/>
                    </a:lnTo>
                    <a:lnTo>
                      <a:pt x="1933" y="1225"/>
                    </a:lnTo>
                    <a:lnTo>
                      <a:pt x="1863" y="1335"/>
                    </a:lnTo>
                    <a:lnTo>
                      <a:pt x="1803" y="1454"/>
                    </a:lnTo>
                    <a:lnTo>
                      <a:pt x="1744" y="1574"/>
                    </a:lnTo>
                    <a:lnTo>
                      <a:pt x="1684" y="1693"/>
                    </a:lnTo>
                    <a:lnTo>
                      <a:pt x="1644" y="1813"/>
                    </a:lnTo>
                    <a:lnTo>
                      <a:pt x="1604" y="1942"/>
                    </a:lnTo>
                    <a:lnTo>
                      <a:pt x="1564" y="2072"/>
                    </a:lnTo>
                    <a:lnTo>
                      <a:pt x="1534" y="2201"/>
                    </a:lnTo>
                    <a:lnTo>
                      <a:pt x="1514" y="2330"/>
                    </a:lnTo>
                    <a:lnTo>
                      <a:pt x="1495" y="2470"/>
                    </a:lnTo>
                    <a:lnTo>
                      <a:pt x="1485" y="2599"/>
                    </a:lnTo>
                    <a:lnTo>
                      <a:pt x="1485" y="2739"/>
                    </a:lnTo>
                    <a:lnTo>
                      <a:pt x="1495" y="2878"/>
                    </a:lnTo>
                    <a:lnTo>
                      <a:pt x="1505" y="2948"/>
                    </a:lnTo>
                    <a:lnTo>
                      <a:pt x="1514" y="3008"/>
                    </a:lnTo>
                    <a:lnTo>
                      <a:pt x="1345" y="3087"/>
                    </a:lnTo>
                    <a:lnTo>
                      <a:pt x="1176" y="3177"/>
                    </a:lnTo>
                    <a:lnTo>
                      <a:pt x="1027" y="3276"/>
                    </a:lnTo>
                    <a:lnTo>
                      <a:pt x="877" y="3386"/>
                    </a:lnTo>
                    <a:lnTo>
                      <a:pt x="738" y="3515"/>
                    </a:lnTo>
                    <a:lnTo>
                      <a:pt x="608" y="3645"/>
                    </a:lnTo>
                    <a:lnTo>
                      <a:pt x="499" y="3784"/>
                    </a:lnTo>
                    <a:lnTo>
                      <a:pt x="389" y="3934"/>
                    </a:lnTo>
                    <a:lnTo>
                      <a:pt x="290" y="4093"/>
                    </a:lnTo>
                    <a:lnTo>
                      <a:pt x="210" y="4262"/>
                    </a:lnTo>
                    <a:lnTo>
                      <a:pt x="140" y="4432"/>
                    </a:lnTo>
                    <a:lnTo>
                      <a:pt x="90" y="4611"/>
                    </a:lnTo>
                    <a:lnTo>
                      <a:pt x="41" y="4790"/>
                    </a:lnTo>
                    <a:lnTo>
                      <a:pt x="21" y="4979"/>
                    </a:lnTo>
                    <a:lnTo>
                      <a:pt x="1" y="5179"/>
                    </a:lnTo>
                    <a:lnTo>
                      <a:pt x="11" y="5368"/>
                    </a:lnTo>
                    <a:lnTo>
                      <a:pt x="21" y="5497"/>
                    </a:lnTo>
                    <a:lnTo>
                      <a:pt x="41" y="5617"/>
                    </a:lnTo>
                    <a:lnTo>
                      <a:pt x="61" y="5736"/>
                    </a:lnTo>
                    <a:lnTo>
                      <a:pt x="90" y="5846"/>
                    </a:lnTo>
                    <a:lnTo>
                      <a:pt x="160" y="6075"/>
                    </a:lnTo>
                    <a:lnTo>
                      <a:pt x="250" y="6294"/>
                    </a:lnTo>
                    <a:lnTo>
                      <a:pt x="369" y="6493"/>
                    </a:lnTo>
                    <a:lnTo>
                      <a:pt x="499" y="6682"/>
                    </a:lnTo>
                    <a:lnTo>
                      <a:pt x="648" y="6862"/>
                    </a:lnTo>
                    <a:lnTo>
                      <a:pt x="807" y="7021"/>
                    </a:lnTo>
                    <a:lnTo>
                      <a:pt x="987" y="7160"/>
                    </a:lnTo>
                    <a:lnTo>
                      <a:pt x="1186" y="7290"/>
                    </a:lnTo>
                    <a:lnTo>
                      <a:pt x="1385" y="7399"/>
                    </a:lnTo>
                    <a:lnTo>
                      <a:pt x="1604" y="7489"/>
                    </a:lnTo>
                    <a:lnTo>
                      <a:pt x="1823" y="7559"/>
                    </a:lnTo>
                    <a:lnTo>
                      <a:pt x="2062" y="7598"/>
                    </a:lnTo>
                    <a:lnTo>
                      <a:pt x="2182" y="7618"/>
                    </a:lnTo>
                    <a:lnTo>
                      <a:pt x="2301" y="7618"/>
                    </a:lnTo>
                    <a:lnTo>
                      <a:pt x="2421" y="7628"/>
                    </a:lnTo>
                    <a:lnTo>
                      <a:pt x="2550" y="7618"/>
                    </a:lnTo>
                    <a:lnTo>
                      <a:pt x="2700" y="7608"/>
                    </a:lnTo>
                    <a:lnTo>
                      <a:pt x="2839" y="7579"/>
                    </a:lnTo>
                    <a:lnTo>
                      <a:pt x="2978" y="7549"/>
                    </a:lnTo>
                    <a:lnTo>
                      <a:pt x="3118" y="7509"/>
                    </a:lnTo>
                    <a:lnTo>
                      <a:pt x="3257" y="7459"/>
                    </a:lnTo>
                    <a:lnTo>
                      <a:pt x="3387" y="7399"/>
                    </a:lnTo>
                    <a:lnTo>
                      <a:pt x="3516" y="7340"/>
                    </a:lnTo>
                    <a:lnTo>
                      <a:pt x="3636" y="7270"/>
                    </a:lnTo>
                    <a:lnTo>
                      <a:pt x="3735" y="7409"/>
                    </a:lnTo>
                    <a:lnTo>
                      <a:pt x="3845" y="7549"/>
                    </a:lnTo>
                    <a:lnTo>
                      <a:pt x="3964" y="7678"/>
                    </a:lnTo>
                    <a:lnTo>
                      <a:pt x="4084" y="7798"/>
                    </a:lnTo>
                    <a:lnTo>
                      <a:pt x="4223" y="7907"/>
                    </a:lnTo>
                    <a:lnTo>
                      <a:pt x="4363" y="8017"/>
                    </a:lnTo>
                    <a:lnTo>
                      <a:pt x="4502" y="8106"/>
                    </a:lnTo>
                    <a:lnTo>
                      <a:pt x="4661" y="8196"/>
                    </a:lnTo>
                    <a:lnTo>
                      <a:pt x="4811" y="8266"/>
                    </a:lnTo>
                    <a:lnTo>
                      <a:pt x="4980" y="8335"/>
                    </a:lnTo>
                    <a:lnTo>
                      <a:pt x="5139" y="8385"/>
                    </a:lnTo>
                    <a:lnTo>
                      <a:pt x="5319" y="8425"/>
                    </a:lnTo>
                    <a:lnTo>
                      <a:pt x="5488" y="8465"/>
                    </a:lnTo>
                    <a:lnTo>
                      <a:pt x="5667" y="8485"/>
                    </a:lnTo>
                    <a:lnTo>
                      <a:pt x="5856" y="8495"/>
                    </a:lnTo>
                    <a:lnTo>
                      <a:pt x="6036" y="8485"/>
                    </a:lnTo>
                    <a:lnTo>
                      <a:pt x="6235" y="8465"/>
                    </a:lnTo>
                    <a:lnTo>
                      <a:pt x="6414" y="8435"/>
                    </a:lnTo>
                    <a:lnTo>
                      <a:pt x="6593" y="8395"/>
                    </a:lnTo>
                    <a:lnTo>
                      <a:pt x="6773" y="8335"/>
                    </a:lnTo>
                    <a:lnTo>
                      <a:pt x="6942" y="8266"/>
                    </a:lnTo>
                    <a:lnTo>
                      <a:pt x="7111" y="8186"/>
                    </a:lnTo>
                    <a:lnTo>
                      <a:pt x="7261" y="8106"/>
                    </a:lnTo>
                    <a:lnTo>
                      <a:pt x="7410" y="8007"/>
                    </a:lnTo>
                    <a:lnTo>
                      <a:pt x="7559" y="7897"/>
                    </a:lnTo>
                    <a:lnTo>
                      <a:pt x="7689" y="7778"/>
                    </a:lnTo>
                    <a:lnTo>
                      <a:pt x="7818" y="7648"/>
                    </a:lnTo>
                    <a:lnTo>
                      <a:pt x="7938" y="7519"/>
                    </a:lnTo>
                    <a:lnTo>
                      <a:pt x="8047" y="7379"/>
                    </a:lnTo>
                    <a:lnTo>
                      <a:pt x="8147" y="7230"/>
                    </a:lnTo>
                    <a:lnTo>
                      <a:pt x="8236" y="7071"/>
                    </a:lnTo>
                    <a:lnTo>
                      <a:pt x="8316" y="6911"/>
                    </a:lnTo>
                    <a:lnTo>
                      <a:pt x="8466" y="6981"/>
                    </a:lnTo>
                    <a:lnTo>
                      <a:pt x="8615" y="7041"/>
                    </a:lnTo>
                    <a:lnTo>
                      <a:pt x="8764" y="7101"/>
                    </a:lnTo>
                    <a:lnTo>
                      <a:pt x="8924" y="7140"/>
                    </a:lnTo>
                    <a:lnTo>
                      <a:pt x="9083" y="7170"/>
                    </a:lnTo>
                    <a:lnTo>
                      <a:pt x="9252" y="7190"/>
                    </a:lnTo>
                    <a:lnTo>
                      <a:pt x="9422" y="7200"/>
                    </a:lnTo>
                    <a:lnTo>
                      <a:pt x="9591" y="7200"/>
                    </a:lnTo>
                    <a:lnTo>
                      <a:pt x="9710" y="7190"/>
                    </a:lnTo>
                    <a:lnTo>
                      <a:pt x="9840" y="7170"/>
                    </a:lnTo>
                    <a:lnTo>
                      <a:pt x="9959" y="7150"/>
                    </a:lnTo>
                    <a:lnTo>
                      <a:pt x="10069" y="7120"/>
                    </a:lnTo>
                    <a:lnTo>
                      <a:pt x="10298" y="7051"/>
                    </a:lnTo>
                    <a:lnTo>
                      <a:pt x="10517" y="6951"/>
                    </a:lnTo>
                    <a:lnTo>
                      <a:pt x="10716" y="6842"/>
                    </a:lnTo>
                    <a:lnTo>
                      <a:pt x="10905" y="6712"/>
                    </a:lnTo>
                    <a:lnTo>
                      <a:pt x="11085" y="6563"/>
                    </a:lnTo>
                    <a:lnTo>
                      <a:pt x="11244" y="6393"/>
                    </a:lnTo>
                    <a:lnTo>
                      <a:pt x="11383" y="6214"/>
                    </a:lnTo>
                    <a:lnTo>
                      <a:pt x="11513" y="6025"/>
                    </a:lnTo>
                    <a:lnTo>
                      <a:pt x="11622" y="5816"/>
                    </a:lnTo>
                    <a:lnTo>
                      <a:pt x="11712" y="5607"/>
                    </a:lnTo>
                    <a:lnTo>
                      <a:pt x="11772" y="5378"/>
                    </a:lnTo>
                    <a:lnTo>
                      <a:pt x="11822" y="5149"/>
                    </a:lnTo>
                    <a:lnTo>
                      <a:pt x="11832" y="5029"/>
                    </a:lnTo>
                    <a:lnTo>
                      <a:pt x="11841" y="4910"/>
                    </a:lnTo>
                    <a:lnTo>
                      <a:pt x="11841" y="4780"/>
                    </a:lnTo>
                    <a:lnTo>
                      <a:pt x="11841" y="4661"/>
                    </a:lnTo>
                    <a:lnTo>
                      <a:pt x="11822" y="4491"/>
                    </a:lnTo>
                    <a:lnTo>
                      <a:pt x="11802" y="4332"/>
                    </a:lnTo>
                    <a:lnTo>
                      <a:pt x="11762" y="4173"/>
                    </a:lnTo>
                    <a:lnTo>
                      <a:pt x="11712" y="4013"/>
                    </a:lnTo>
                    <a:lnTo>
                      <a:pt x="11652" y="3864"/>
                    </a:lnTo>
                    <a:lnTo>
                      <a:pt x="11583" y="3715"/>
                    </a:lnTo>
                    <a:lnTo>
                      <a:pt x="11503" y="3575"/>
                    </a:lnTo>
                    <a:lnTo>
                      <a:pt x="11423" y="3446"/>
                    </a:lnTo>
                    <a:lnTo>
                      <a:pt x="11324" y="3316"/>
                    </a:lnTo>
                    <a:lnTo>
                      <a:pt x="11224" y="3197"/>
                    </a:lnTo>
                    <a:lnTo>
                      <a:pt x="11115" y="3087"/>
                    </a:lnTo>
                    <a:lnTo>
                      <a:pt x="10995" y="2988"/>
                    </a:lnTo>
                    <a:lnTo>
                      <a:pt x="10866" y="2888"/>
                    </a:lnTo>
                    <a:lnTo>
                      <a:pt x="10736" y="2798"/>
                    </a:lnTo>
                    <a:lnTo>
                      <a:pt x="10607" y="2719"/>
                    </a:lnTo>
                    <a:lnTo>
                      <a:pt x="10457" y="2639"/>
                    </a:lnTo>
                    <a:lnTo>
                      <a:pt x="10477" y="2490"/>
                    </a:lnTo>
                    <a:lnTo>
                      <a:pt x="10477" y="2340"/>
                    </a:lnTo>
                    <a:lnTo>
                      <a:pt x="10467" y="2221"/>
                    </a:lnTo>
                    <a:lnTo>
                      <a:pt x="10447" y="2101"/>
                    </a:lnTo>
                    <a:lnTo>
                      <a:pt x="10427" y="1982"/>
                    </a:lnTo>
                    <a:lnTo>
                      <a:pt x="10397" y="1862"/>
                    </a:lnTo>
                    <a:lnTo>
                      <a:pt x="10328" y="1633"/>
                    </a:lnTo>
                    <a:lnTo>
                      <a:pt x="10228" y="1424"/>
                    </a:lnTo>
                    <a:lnTo>
                      <a:pt x="10119" y="1215"/>
                    </a:lnTo>
                    <a:lnTo>
                      <a:pt x="9989" y="1026"/>
                    </a:lnTo>
                    <a:lnTo>
                      <a:pt x="9840" y="847"/>
                    </a:lnTo>
                    <a:lnTo>
                      <a:pt x="9671" y="687"/>
                    </a:lnTo>
                    <a:lnTo>
                      <a:pt x="9491" y="548"/>
                    </a:lnTo>
                    <a:lnTo>
                      <a:pt x="9302" y="418"/>
                    </a:lnTo>
                    <a:lnTo>
                      <a:pt x="9093" y="309"/>
                    </a:lnTo>
                    <a:lnTo>
                      <a:pt x="8884" y="219"/>
                    </a:lnTo>
                    <a:lnTo>
                      <a:pt x="8655" y="159"/>
                    </a:lnTo>
                    <a:lnTo>
                      <a:pt x="8426" y="110"/>
                    </a:lnTo>
                    <a:lnTo>
                      <a:pt x="8306" y="100"/>
                    </a:lnTo>
                    <a:lnTo>
                      <a:pt x="8187" y="90"/>
                    </a:lnTo>
                    <a:lnTo>
                      <a:pt x="7938" y="90"/>
                    </a:lnTo>
                    <a:lnTo>
                      <a:pt x="7808" y="100"/>
                    </a:lnTo>
                    <a:lnTo>
                      <a:pt x="7689" y="120"/>
                    </a:lnTo>
                    <a:lnTo>
                      <a:pt x="7559" y="140"/>
                    </a:lnTo>
                    <a:lnTo>
                      <a:pt x="7440" y="169"/>
                    </a:lnTo>
                    <a:lnTo>
                      <a:pt x="7320" y="209"/>
                    </a:lnTo>
                    <a:lnTo>
                      <a:pt x="7211" y="249"/>
                    </a:lnTo>
                    <a:lnTo>
                      <a:pt x="7101" y="299"/>
                    </a:lnTo>
                    <a:lnTo>
                      <a:pt x="6992" y="349"/>
                    </a:lnTo>
                    <a:lnTo>
                      <a:pt x="6882" y="408"/>
                    </a:lnTo>
                    <a:lnTo>
                      <a:pt x="6783" y="478"/>
                    </a:lnTo>
                    <a:lnTo>
                      <a:pt x="6583" y="618"/>
                    </a:lnTo>
                    <a:lnTo>
                      <a:pt x="6414" y="777"/>
                    </a:lnTo>
                    <a:lnTo>
                      <a:pt x="6245" y="946"/>
                    </a:lnTo>
                    <a:lnTo>
                      <a:pt x="6145" y="837"/>
                    </a:lnTo>
                    <a:lnTo>
                      <a:pt x="6036" y="727"/>
                    </a:lnTo>
                    <a:lnTo>
                      <a:pt x="5916" y="628"/>
                    </a:lnTo>
                    <a:lnTo>
                      <a:pt x="5797" y="538"/>
                    </a:lnTo>
                    <a:lnTo>
                      <a:pt x="5677" y="448"/>
                    </a:lnTo>
                    <a:lnTo>
                      <a:pt x="5548" y="369"/>
                    </a:lnTo>
                    <a:lnTo>
                      <a:pt x="5408" y="289"/>
                    </a:lnTo>
                    <a:lnTo>
                      <a:pt x="5269" y="229"/>
                    </a:lnTo>
                    <a:lnTo>
                      <a:pt x="5129" y="169"/>
                    </a:lnTo>
                    <a:lnTo>
                      <a:pt x="4980" y="120"/>
                    </a:lnTo>
                    <a:lnTo>
                      <a:pt x="4831" y="80"/>
                    </a:lnTo>
                    <a:lnTo>
                      <a:pt x="4681" y="50"/>
                    </a:lnTo>
                    <a:lnTo>
                      <a:pt x="4522" y="20"/>
                    </a:lnTo>
                    <a:lnTo>
                      <a:pt x="4363" y="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5024717" y="3972009"/>
                <a:ext cx="313132" cy="224386"/>
              </a:xfrm>
              <a:custGeom>
                <a:rect b="b" l="l" r="r" t="t"/>
                <a:pathLst>
                  <a:path extrusionOk="0" h="8485" w="11842">
                    <a:moveTo>
                      <a:pt x="4203" y="0"/>
                    </a:moveTo>
                    <a:lnTo>
                      <a:pt x="4034" y="10"/>
                    </a:lnTo>
                    <a:lnTo>
                      <a:pt x="3894" y="20"/>
                    </a:lnTo>
                    <a:lnTo>
                      <a:pt x="3765" y="40"/>
                    </a:lnTo>
                    <a:lnTo>
                      <a:pt x="3626" y="60"/>
                    </a:lnTo>
                    <a:lnTo>
                      <a:pt x="3496" y="90"/>
                    </a:lnTo>
                    <a:lnTo>
                      <a:pt x="3367" y="129"/>
                    </a:lnTo>
                    <a:lnTo>
                      <a:pt x="3237" y="179"/>
                    </a:lnTo>
                    <a:lnTo>
                      <a:pt x="3118" y="229"/>
                    </a:lnTo>
                    <a:lnTo>
                      <a:pt x="2998" y="279"/>
                    </a:lnTo>
                    <a:lnTo>
                      <a:pt x="2879" y="349"/>
                    </a:lnTo>
                    <a:lnTo>
                      <a:pt x="2769" y="408"/>
                    </a:lnTo>
                    <a:lnTo>
                      <a:pt x="2660" y="478"/>
                    </a:lnTo>
                    <a:lnTo>
                      <a:pt x="2550" y="558"/>
                    </a:lnTo>
                    <a:lnTo>
                      <a:pt x="2450" y="637"/>
                    </a:lnTo>
                    <a:lnTo>
                      <a:pt x="2351" y="727"/>
                    </a:lnTo>
                    <a:lnTo>
                      <a:pt x="2261" y="817"/>
                    </a:lnTo>
                    <a:lnTo>
                      <a:pt x="2172" y="916"/>
                    </a:lnTo>
                    <a:lnTo>
                      <a:pt x="2082" y="1016"/>
                    </a:lnTo>
                    <a:lnTo>
                      <a:pt x="2002" y="1115"/>
                    </a:lnTo>
                    <a:lnTo>
                      <a:pt x="1933" y="1225"/>
                    </a:lnTo>
                    <a:lnTo>
                      <a:pt x="1863" y="1334"/>
                    </a:lnTo>
                    <a:lnTo>
                      <a:pt x="1793" y="1454"/>
                    </a:lnTo>
                    <a:lnTo>
                      <a:pt x="1743" y="1564"/>
                    </a:lnTo>
                    <a:lnTo>
                      <a:pt x="1684" y="1683"/>
                    </a:lnTo>
                    <a:lnTo>
                      <a:pt x="1644" y="1812"/>
                    </a:lnTo>
                    <a:lnTo>
                      <a:pt x="1594" y="1942"/>
                    </a:lnTo>
                    <a:lnTo>
                      <a:pt x="1564" y="2061"/>
                    </a:lnTo>
                    <a:lnTo>
                      <a:pt x="1534" y="2201"/>
                    </a:lnTo>
                    <a:lnTo>
                      <a:pt x="1514" y="2330"/>
                    </a:lnTo>
                    <a:lnTo>
                      <a:pt x="1494" y="2460"/>
                    </a:lnTo>
                    <a:lnTo>
                      <a:pt x="1484" y="2599"/>
                    </a:lnTo>
                    <a:lnTo>
                      <a:pt x="1484" y="2739"/>
                    </a:lnTo>
                    <a:lnTo>
                      <a:pt x="1494" y="2878"/>
                    </a:lnTo>
                    <a:lnTo>
                      <a:pt x="1504" y="2948"/>
                    </a:lnTo>
                    <a:lnTo>
                      <a:pt x="1514" y="3007"/>
                    </a:lnTo>
                    <a:lnTo>
                      <a:pt x="1345" y="3087"/>
                    </a:lnTo>
                    <a:lnTo>
                      <a:pt x="1176" y="3177"/>
                    </a:lnTo>
                    <a:lnTo>
                      <a:pt x="1026" y="3276"/>
                    </a:lnTo>
                    <a:lnTo>
                      <a:pt x="877" y="3386"/>
                    </a:lnTo>
                    <a:lnTo>
                      <a:pt x="738" y="3515"/>
                    </a:lnTo>
                    <a:lnTo>
                      <a:pt x="608" y="3645"/>
                    </a:lnTo>
                    <a:lnTo>
                      <a:pt x="489" y="3784"/>
                    </a:lnTo>
                    <a:lnTo>
                      <a:pt x="389" y="3934"/>
                    </a:lnTo>
                    <a:lnTo>
                      <a:pt x="289" y="4093"/>
                    </a:lnTo>
                    <a:lnTo>
                      <a:pt x="210" y="4262"/>
                    </a:lnTo>
                    <a:lnTo>
                      <a:pt x="140" y="4432"/>
                    </a:lnTo>
                    <a:lnTo>
                      <a:pt x="80" y="4611"/>
                    </a:lnTo>
                    <a:lnTo>
                      <a:pt x="41" y="4790"/>
                    </a:lnTo>
                    <a:lnTo>
                      <a:pt x="21" y="4979"/>
                    </a:lnTo>
                    <a:lnTo>
                      <a:pt x="1" y="5168"/>
                    </a:lnTo>
                    <a:lnTo>
                      <a:pt x="11" y="5368"/>
                    </a:lnTo>
                    <a:lnTo>
                      <a:pt x="21" y="5497"/>
                    </a:lnTo>
                    <a:lnTo>
                      <a:pt x="31" y="5617"/>
                    </a:lnTo>
                    <a:lnTo>
                      <a:pt x="60" y="5736"/>
                    </a:lnTo>
                    <a:lnTo>
                      <a:pt x="80" y="5846"/>
                    </a:lnTo>
                    <a:lnTo>
                      <a:pt x="160" y="6075"/>
                    </a:lnTo>
                    <a:lnTo>
                      <a:pt x="250" y="6294"/>
                    </a:lnTo>
                    <a:lnTo>
                      <a:pt x="369" y="6493"/>
                    </a:lnTo>
                    <a:lnTo>
                      <a:pt x="499" y="6682"/>
                    </a:lnTo>
                    <a:lnTo>
                      <a:pt x="648" y="6861"/>
                    </a:lnTo>
                    <a:lnTo>
                      <a:pt x="807" y="7021"/>
                    </a:lnTo>
                    <a:lnTo>
                      <a:pt x="987" y="7160"/>
                    </a:lnTo>
                    <a:lnTo>
                      <a:pt x="1186" y="7290"/>
                    </a:lnTo>
                    <a:lnTo>
                      <a:pt x="1385" y="7399"/>
                    </a:lnTo>
                    <a:lnTo>
                      <a:pt x="1604" y="7489"/>
                    </a:lnTo>
                    <a:lnTo>
                      <a:pt x="1823" y="7558"/>
                    </a:lnTo>
                    <a:lnTo>
                      <a:pt x="2062" y="7598"/>
                    </a:lnTo>
                    <a:lnTo>
                      <a:pt x="2182" y="7608"/>
                    </a:lnTo>
                    <a:lnTo>
                      <a:pt x="2301" y="7618"/>
                    </a:lnTo>
                    <a:lnTo>
                      <a:pt x="2540" y="7618"/>
                    </a:lnTo>
                    <a:lnTo>
                      <a:pt x="2689" y="7608"/>
                    </a:lnTo>
                    <a:lnTo>
                      <a:pt x="2839" y="7578"/>
                    </a:lnTo>
                    <a:lnTo>
                      <a:pt x="2978" y="7549"/>
                    </a:lnTo>
                    <a:lnTo>
                      <a:pt x="3118" y="7509"/>
                    </a:lnTo>
                    <a:lnTo>
                      <a:pt x="3257" y="7459"/>
                    </a:lnTo>
                    <a:lnTo>
                      <a:pt x="3387" y="7399"/>
                    </a:lnTo>
                    <a:lnTo>
                      <a:pt x="3516" y="7339"/>
                    </a:lnTo>
                    <a:lnTo>
                      <a:pt x="3636" y="7270"/>
                    </a:lnTo>
                    <a:lnTo>
                      <a:pt x="3735" y="7409"/>
                    </a:lnTo>
                    <a:lnTo>
                      <a:pt x="3845" y="7549"/>
                    </a:lnTo>
                    <a:lnTo>
                      <a:pt x="3964" y="7678"/>
                    </a:lnTo>
                    <a:lnTo>
                      <a:pt x="4084" y="7797"/>
                    </a:lnTo>
                    <a:lnTo>
                      <a:pt x="4223" y="7907"/>
                    </a:lnTo>
                    <a:lnTo>
                      <a:pt x="4363" y="8007"/>
                    </a:lnTo>
                    <a:lnTo>
                      <a:pt x="4502" y="8106"/>
                    </a:lnTo>
                    <a:lnTo>
                      <a:pt x="4651" y="8186"/>
                    </a:lnTo>
                    <a:lnTo>
                      <a:pt x="4811" y="8266"/>
                    </a:lnTo>
                    <a:lnTo>
                      <a:pt x="4970" y="8335"/>
                    </a:lnTo>
                    <a:lnTo>
                      <a:pt x="5139" y="8385"/>
                    </a:lnTo>
                    <a:lnTo>
                      <a:pt x="5319" y="8425"/>
                    </a:lnTo>
                    <a:lnTo>
                      <a:pt x="5488" y="8465"/>
                    </a:lnTo>
                    <a:lnTo>
                      <a:pt x="5667" y="8485"/>
                    </a:lnTo>
                    <a:lnTo>
                      <a:pt x="6036" y="8485"/>
                    </a:lnTo>
                    <a:lnTo>
                      <a:pt x="6225" y="8465"/>
                    </a:lnTo>
                    <a:lnTo>
                      <a:pt x="6414" y="8435"/>
                    </a:lnTo>
                    <a:lnTo>
                      <a:pt x="6593" y="8395"/>
                    </a:lnTo>
                    <a:lnTo>
                      <a:pt x="6772" y="8335"/>
                    </a:lnTo>
                    <a:lnTo>
                      <a:pt x="6942" y="8266"/>
                    </a:lnTo>
                    <a:lnTo>
                      <a:pt x="7101" y="8186"/>
                    </a:lnTo>
                    <a:lnTo>
                      <a:pt x="7260" y="8096"/>
                    </a:lnTo>
                    <a:lnTo>
                      <a:pt x="7410" y="8007"/>
                    </a:lnTo>
                    <a:lnTo>
                      <a:pt x="7559" y="7897"/>
                    </a:lnTo>
                    <a:lnTo>
                      <a:pt x="7689" y="7778"/>
                    </a:lnTo>
                    <a:lnTo>
                      <a:pt x="7818" y="7648"/>
                    </a:lnTo>
                    <a:lnTo>
                      <a:pt x="7938" y="7519"/>
                    </a:lnTo>
                    <a:lnTo>
                      <a:pt x="8047" y="7379"/>
                    </a:lnTo>
                    <a:lnTo>
                      <a:pt x="8147" y="7230"/>
                    </a:lnTo>
                    <a:lnTo>
                      <a:pt x="8236" y="7071"/>
                    </a:lnTo>
                    <a:lnTo>
                      <a:pt x="8316" y="6911"/>
                    </a:lnTo>
                    <a:lnTo>
                      <a:pt x="8465" y="6981"/>
                    </a:lnTo>
                    <a:lnTo>
                      <a:pt x="8615" y="7041"/>
                    </a:lnTo>
                    <a:lnTo>
                      <a:pt x="8764" y="7100"/>
                    </a:lnTo>
                    <a:lnTo>
                      <a:pt x="8924" y="7140"/>
                    </a:lnTo>
                    <a:lnTo>
                      <a:pt x="9083" y="7170"/>
                    </a:lnTo>
                    <a:lnTo>
                      <a:pt x="9252" y="7190"/>
                    </a:lnTo>
                    <a:lnTo>
                      <a:pt x="9421" y="7200"/>
                    </a:lnTo>
                    <a:lnTo>
                      <a:pt x="9591" y="7200"/>
                    </a:lnTo>
                    <a:lnTo>
                      <a:pt x="9710" y="7190"/>
                    </a:lnTo>
                    <a:lnTo>
                      <a:pt x="9830" y="7170"/>
                    </a:lnTo>
                    <a:lnTo>
                      <a:pt x="9949" y="7150"/>
                    </a:lnTo>
                    <a:lnTo>
                      <a:pt x="10069" y="7120"/>
                    </a:lnTo>
                    <a:lnTo>
                      <a:pt x="10298" y="7041"/>
                    </a:lnTo>
                    <a:lnTo>
                      <a:pt x="10507" y="6951"/>
                    </a:lnTo>
                    <a:lnTo>
                      <a:pt x="10716" y="6841"/>
                    </a:lnTo>
                    <a:lnTo>
                      <a:pt x="10905" y="6702"/>
                    </a:lnTo>
                    <a:lnTo>
                      <a:pt x="11085" y="6563"/>
                    </a:lnTo>
                    <a:lnTo>
                      <a:pt x="11244" y="6393"/>
                    </a:lnTo>
                    <a:lnTo>
                      <a:pt x="11383" y="6214"/>
                    </a:lnTo>
                    <a:lnTo>
                      <a:pt x="11513" y="6025"/>
                    </a:lnTo>
                    <a:lnTo>
                      <a:pt x="11622" y="5816"/>
                    </a:lnTo>
                    <a:lnTo>
                      <a:pt x="11712" y="5607"/>
                    </a:lnTo>
                    <a:lnTo>
                      <a:pt x="11772" y="5378"/>
                    </a:lnTo>
                    <a:lnTo>
                      <a:pt x="11821" y="5149"/>
                    </a:lnTo>
                    <a:lnTo>
                      <a:pt x="11831" y="5029"/>
                    </a:lnTo>
                    <a:lnTo>
                      <a:pt x="11841" y="4900"/>
                    </a:lnTo>
                    <a:lnTo>
                      <a:pt x="11841" y="4780"/>
                    </a:lnTo>
                    <a:lnTo>
                      <a:pt x="11841" y="4661"/>
                    </a:lnTo>
                    <a:lnTo>
                      <a:pt x="11821" y="4491"/>
                    </a:lnTo>
                    <a:lnTo>
                      <a:pt x="11792" y="4322"/>
                    </a:lnTo>
                    <a:lnTo>
                      <a:pt x="11762" y="4163"/>
                    </a:lnTo>
                    <a:lnTo>
                      <a:pt x="11712" y="4013"/>
                    </a:lnTo>
                    <a:lnTo>
                      <a:pt x="11652" y="3864"/>
                    </a:lnTo>
                    <a:lnTo>
                      <a:pt x="11582" y="3715"/>
                    </a:lnTo>
                    <a:lnTo>
                      <a:pt x="11503" y="3575"/>
                    </a:lnTo>
                    <a:lnTo>
                      <a:pt x="11413" y="3446"/>
                    </a:lnTo>
                    <a:lnTo>
                      <a:pt x="11324" y="3316"/>
                    </a:lnTo>
                    <a:lnTo>
                      <a:pt x="11224" y="3197"/>
                    </a:lnTo>
                    <a:lnTo>
                      <a:pt x="11114" y="3087"/>
                    </a:lnTo>
                    <a:lnTo>
                      <a:pt x="10995" y="2978"/>
                    </a:lnTo>
                    <a:lnTo>
                      <a:pt x="10865" y="2888"/>
                    </a:lnTo>
                    <a:lnTo>
                      <a:pt x="10736" y="2798"/>
                    </a:lnTo>
                    <a:lnTo>
                      <a:pt x="10607" y="2719"/>
                    </a:lnTo>
                    <a:lnTo>
                      <a:pt x="10457" y="2639"/>
                    </a:lnTo>
                    <a:lnTo>
                      <a:pt x="10467" y="2490"/>
                    </a:lnTo>
                    <a:lnTo>
                      <a:pt x="10477" y="2340"/>
                    </a:lnTo>
                    <a:lnTo>
                      <a:pt x="10457" y="2221"/>
                    </a:lnTo>
                    <a:lnTo>
                      <a:pt x="10447" y="2091"/>
                    </a:lnTo>
                    <a:lnTo>
                      <a:pt x="10427" y="1972"/>
                    </a:lnTo>
                    <a:lnTo>
                      <a:pt x="10397" y="1862"/>
                    </a:lnTo>
                    <a:lnTo>
                      <a:pt x="10318" y="1633"/>
                    </a:lnTo>
                    <a:lnTo>
                      <a:pt x="10228" y="1424"/>
                    </a:lnTo>
                    <a:lnTo>
                      <a:pt x="10119" y="1215"/>
                    </a:lnTo>
                    <a:lnTo>
                      <a:pt x="9979" y="1026"/>
                    </a:lnTo>
                    <a:lnTo>
                      <a:pt x="9840" y="846"/>
                    </a:lnTo>
                    <a:lnTo>
                      <a:pt x="9670" y="687"/>
                    </a:lnTo>
                    <a:lnTo>
                      <a:pt x="9491" y="548"/>
                    </a:lnTo>
                    <a:lnTo>
                      <a:pt x="9302" y="418"/>
                    </a:lnTo>
                    <a:lnTo>
                      <a:pt x="9093" y="309"/>
                    </a:lnTo>
                    <a:lnTo>
                      <a:pt x="8874" y="219"/>
                    </a:lnTo>
                    <a:lnTo>
                      <a:pt x="8655" y="159"/>
                    </a:lnTo>
                    <a:lnTo>
                      <a:pt x="8426" y="110"/>
                    </a:lnTo>
                    <a:lnTo>
                      <a:pt x="8306" y="100"/>
                    </a:lnTo>
                    <a:lnTo>
                      <a:pt x="8177" y="90"/>
                    </a:lnTo>
                    <a:lnTo>
                      <a:pt x="7938" y="90"/>
                    </a:lnTo>
                    <a:lnTo>
                      <a:pt x="7808" y="100"/>
                    </a:lnTo>
                    <a:lnTo>
                      <a:pt x="7679" y="120"/>
                    </a:lnTo>
                    <a:lnTo>
                      <a:pt x="7559" y="139"/>
                    </a:lnTo>
                    <a:lnTo>
                      <a:pt x="7440" y="169"/>
                    </a:lnTo>
                    <a:lnTo>
                      <a:pt x="7320" y="209"/>
                    </a:lnTo>
                    <a:lnTo>
                      <a:pt x="7211" y="249"/>
                    </a:lnTo>
                    <a:lnTo>
                      <a:pt x="7091" y="299"/>
                    </a:lnTo>
                    <a:lnTo>
                      <a:pt x="6992" y="349"/>
                    </a:lnTo>
                    <a:lnTo>
                      <a:pt x="6882" y="408"/>
                    </a:lnTo>
                    <a:lnTo>
                      <a:pt x="6782" y="468"/>
                    </a:lnTo>
                    <a:lnTo>
                      <a:pt x="6583" y="617"/>
                    </a:lnTo>
                    <a:lnTo>
                      <a:pt x="6404" y="777"/>
                    </a:lnTo>
                    <a:lnTo>
                      <a:pt x="6245" y="946"/>
                    </a:lnTo>
                    <a:lnTo>
                      <a:pt x="6145" y="837"/>
                    </a:lnTo>
                    <a:lnTo>
                      <a:pt x="6036" y="727"/>
                    </a:lnTo>
                    <a:lnTo>
                      <a:pt x="5916" y="627"/>
                    </a:lnTo>
                    <a:lnTo>
                      <a:pt x="5797" y="538"/>
                    </a:lnTo>
                    <a:lnTo>
                      <a:pt x="5677" y="448"/>
                    </a:lnTo>
                    <a:lnTo>
                      <a:pt x="5548" y="368"/>
                    </a:lnTo>
                    <a:lnTo>
                      <a:pt x="5408" y="289"/>
                    </a:lnTo>
                    <a:lnTo>
                      <a:pt x="5269" y="229"/>
                    </a:lnTo>
                    <a:lnTo>
                      <a:pt x="5129" y="169"/>
                    </a:lnTo>
                    <a:lnTo>
                      <a:pt x="4980" y="120"/>
                    </a:lnTo>
                    <a:lnTo>
                      <a:pt x="4831" y="80"/>
                    </a:lnTo>
                    <a:lnTo>
                      <a:pt x="4681" y="40"/>
                    </a:lnTo>
                    <a:lnTo>
                      <a:pt x="4522" y="20"/>
                    </a:lnTo>
                    <a:lnTo>
                      <a:pt x="4363" y="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439619" y="3584087"/>
                <a:ext cx="313132" cy="224386"/>
              </a:xfrm>
              <a:custGeom>
                <a:rect b="b" l="l" r="r" t="t"/>
                <a:pathLst>
                  <a:path extrusionOk="0" h="8485" w="11842">
                    <a:moveTo>
                      <a:pt x="4034" y="0"/>
                    </a:moveTo>
                    <a:lnTo>
                      <a:pt x="3895" y="20"/>
                    </a:lnTo>
                    <a:lnTo>
                      <a:pt x="3755" y="40"/>
                    </a:lnTo>
                    <a:lnTo>
                      <a:pt x="3616" y="60"/>
                    </a:lnTo>
                    <a:lnTo>
                      <a:pt x="3486" y="90"/>
                    </a:lnTo>
                    <a:lnTo>
                      <a:pt x="3357" y="130"/>
                    </a:lnTo>
                    <a:lnTo>
                      <a:pt x="3227" y="179"/>
                    </a:lnTo>
                    <a:lnTo>
                      <a:pt x="3108" y="229"/>
                    </a:lnTo>
                    <a:lnTo>
                      <a:pt x="2988" y="279"/>
                    </a:lnTo>
                    <a:lnTo>
                      <a:pt x="2869" y="339"/>
                    </a:lnTo>
                    <a:lnTo>
                      <a:pt x="2759" y="409"/>
                    </a:lnTo>
                    <a:lnTo>
                      <a:pt x="2650" y="478"/>
                    </a:lnTo>
                    <a:lnTo>
                      <a:pt x="2540" y="558"/>
                    </a:lnTo>
                    <a:lnTo>
                      <a:pt x="2441" y="638"/>
                    </a:lnTo>
                    <a:lnTo>
                      <a:pt x="2341" y="727"/>
                    </a:lnTo>
                    <a:lnTo>
                      <a:pt x="2251" y="817"/>
                    </a:lnTo>
                    <a:lnTo>
                      <a:pt x="2162" y="916"/>
                    </a:lnTo>
                    <a:lnTo>
                      <a:pt x="2082" y="1016"/>
                    </a:lnTo>
                    <a:lnTo>
                      <a:pt x="2002" y="1116"/>
                    </a:lnTo>
                    <a:lnTo>
                      <a:pt x="1923" y="1225"/>
                    </a:lnTo>
                    <a:lnTo>
                      <a:pt x="1853" y="1335"/>
                    </a:lnTo>
                    <a:lnTo>
                      <a:pt x="1793" y="1444"/>
                    </a:lnTo>
                    <a:lnTo>
                      <a:pt x="1734" y="1564"/>
                    </a:lnTo>
                    <a:lnTo>
                      <a:pt x="1684" y="1683"/>
                    </a:lnTo>
                    <a:lnTo>
                      <a:pt x="1634" y="1813"/>
                    </a:lnTo>
                    <a:lnTo>
                      <a:pt x="1594" y="1932"/>
                    </a:lnTo>
                    <a:lnTo>
                      <a:pt x="1554" y="2062"/>
                    </a:lnTo>
                    <a:lnTo>
                      <a:pt x="1524" y="2191"/>
                    </a:lnTo>
                    <a:lnTo>
                      <a:pt x="1505" y="2330"/>
                    </a:lnTo>
                    <a:lnTo>
                      <a:pt x="1495" y="2460"/>
                    </a:lnTo>
                    <a:lnTo>
                      <a:pt x="1485" y="2599"/>
                    </a:lnTo>
                    <a:lnTo>
                      <a:pt x="1475" y="2739"/>
                    </a:lnTo>
                    <a:lnTo>
                      <a:pt x="1485" y="2878"/>
                    </a:lnTo>
                    <a:lnTo>
                      <a:pt x="1495" y="2948"/>
                    </a:lnTo>
                    <a:lnTo>
                      <a:pt x="1505" y="3008"/>
                    </a:lnTo>
                    <a:lnTo>
                      <a:pt x="1335" y="3087"/>
                    </a:lnTo>
                    <a:lnTo>
                      <a:pt x="1166" y="3177"/>
                    </a:lnTo>
                    <a:lnTo>
                      <a:pt x="1017" y="3277"/>
                    </a:lnTo>
                    <a:lnTo>
                      <a:pt x="867" y="3386"/>
                    </a:lnTo>
                    <a:lnTo>
                      <a:pt x="728" y="3506"/>
                    </a:lnTo>
                    <a:lnTo>
                      <a:pt x="598" y="3645"/>
                    </a:lnTo>
                    <a:lnTo>
                      <a:pt x="489" y="3784"/>
                    </a:lnTo>
                    <a:lnTo>
                      <a:pt x="379" y="3934"/>
                    </a:lnTo>
                    <a:lnTo>
                      <a:pt x="290" y="4093"/>
                    </a:lnTo>
                    <a:lnTo>
                      <a:pt x="200" y="4252"/>
                    </a:lnTo>
                    <a:lnTo>
                      <a:pt x="130" y="4432"/>
                    </a:lnTo>
                    <a:lnTo>
                      <a:pt x="80" y="4611"/>
                    </a:lnTo>
                    <a:lnTo>
                      <a:pt x="41" y="4790"/>
                    </a:lnTo>
                    <a:lnTo>
                      <a:pt x="11" y="4979"/>
                    </a:lnTo>
                    <a:lnTo>
                      <a:pt x="1" y="5169"/>
                    </a:lnTo>
                    <a:lnTo>
                      <a:pt x="1" y="5368"/>
                    </a:lnTo>
                    <a:lnTo>
                      <a:pt x="11" y="5487"/>
                    </a:lnTo>
                    <a:lnTo>
                      <a:pt x="31" y="5607"/>
                    </a:lnTo>
                    <a:lnTo>
                      <a:pt x="51" y="5726"/>
                    </a:lnTo>
                    <a:lnTo>
                      <a:pt x="80" y="5846"/>
                    </a:lnTo>
                    <a:lnTo>
                      <a:pt x="150" y="6075"/>
                    </a:lnTo>
                    <a:lnTo>
                      <a:pt x="250" y="6284"/>
                    </a:lnTo>
                    <a:lnTo>
                      <a:pt x="359" y="6493"/>
                    </a:lnTo>
                    <a:lnTo>
                      <a:pt x="489" y="6682"/>
                    </a:lnTo>
                    <a:lnTo>
                      <a:pt x="638" y="6862"/>
                    </a:lnTo>
                    <a:lnTo>
                      <a:pt x="807" y="7021"/>
                    </a:lnTo>
                    <a:lnTo>
                      <a:pt x="987" y="7160"/>
                    </a:lnTo>
                    <a:lnTo>
                      <a:pt x="1176" y="7290"/>
                    </a:lnTo>
                    <a:lnTo>
                      <a:pt x="1375" y="7399"/>
                    </a:lnTo>
                    <a:lnTo>
                      <a:pt x="1594" y="7489"/>
                    </a:lnTo>
                    <a:lnTo>
                      <a:pt x="1823" y="7549"/>
                    </a:lnTo>
                    <a:lnTo>
                      <a:pt x="2052" y="7599"/>
                    </a:lnTo>
                    <a:lnTo>
                      <a:pt x="2172" y="7608"/>
                    </a:lnTo>
                    <a:lnTo>
                      <a:pt x="2291" y="7618"/>
                    </a:lnTo>
                    <a:lnTo>
                      <a:pt x="2540" y="7618"/>
                    </a:lnTo>
                    <a:lnTo>
                      <a:pt x="2690" y="7599"/>
                    </a:lnTo>
                    <a:lnTo>
                      <a:pt x="2829" y="7579"/>
                    </a:lnTo>
                    <a:lnTo>
                      <a:pt x="2978" y="7549"/>
                    </a:lnTo>
                    <a:lnTo>
                      <a:pt x="3108" y="7509"/>
                    </a:lnTo>
                    <a:lnTo>
                      <a:pt x="3247" y="7459"/>
                    </a:lnTo>
                    <a:lnTo>
                      <a:pt x="3377" y="7399"/>
                    </a:lnTo>
                    <a:lnTo>
                      <a:pt x="3506" y="7340"/>
                    </a:lnTo>
                    <a:lnTo>
                      <a:pt x="3626" y="7270"/>
                    </a:lnTo>
                    <a:lnTo>
                      <a:pt x="3725" y="7409"/>
                    </a:lnTo>
                    <a:lnTo>
                      <a:pt x="3835" y="7549"/>
                    </a:lnTo>
                    <a:lnTo>
                      <a:pt x="3954" y="7678"/>
                    </a:lnTo>
                    <a:lnTo>
                      <a:pt x="4084" y="7798"/>
                    </a:lnTo>
                    <a:lnTo>
                      <a:pt x="4213" y="7907"/>
                    </a:lnTo>
                    <a:lnTo>
                      <a:pt x="4353" y="8007"/>
                    </a:lnTo>
                    <a:lnTo>
                      <a:pt x="4492" y="8106"/>
                    </a:lnTo>
                    <a:lnTo>
                      <a:pt x="4651" y="8186"/>
                    </a:lnTo>
                    <a:lnTo>
                      <a:pt x="4801" y="8266"/>
                    </a:lnTo>
                    <a:lnTo>
                      <a:pt x="4970" y="8325"/>
                    </a:lnTo>
                    <a:lnTo>
                      <a:pt x="5139" y="8385"/>
                    </a:lnTo>
                    <a:lnTo>
                      <a:pt x="5309" y="8425"/>
                    </a:lnTo>
                    <a:lnTo>
                      <a:pt x="5488" y="8455"/>
                    </a:lnTo>
                    <a:lnTo>
                      <a:pt x="5667" y="8475"/>
                    </a:lnTo>
                    <a:lnTo>
                      <a:pt x="5846" y="8485"/>
                    </a:lnTo>
                    <a:lnTo>
                      <a:pt x="6036" y="8485"/>
                    </a:lnTo>
                    <a:lnTo>
                      <a:pt x="6225" y="8465"/>
                    </a:lnTo>
                    <a:lnTo>
                      <a:pt x="6404" y="8435"/>
                    </a:lnTo>
                    <a:lnTo>
                      <a:pt x="6593" y="8385"/>
                    </a:lnTo>
                    <a:lnTo>
                      <a:pt x="6763" y="8335"/>
                    </a:lnTo>
                    <a:lnTo>
                      <a:pt x="6932" y="8266"/>
                    </a:lnTo>
                    <a:lnTo>
                      <a:pt x="7101" y="8186"/>
                    </a:lnTo>
                    <a:lnTo>
                      <a:pt x="7261" y="8096"/>
                    </a:lnTo>
                    <a:lnTo>
                      <a:pt x="7410" y="7997"/>
                    </a:lnTo>
                    <a:lnTo>
                      <a:pt x="7549" y="7887"/>
                    </a:lnTo>
                    <a:lnTo>
                      <a:pt x="7689" y="7778"/>
                    </a:lnTo>
                    <a:lnTo>
                      <a:pt x="7808" y="7648"/>
                    </a:lnTo>
                    <a:lnTo>
                      <a:pt x="7928" y="7519"/>
                    </a:lnTo>
                    <a:lnTo>
                      <a:pt x="8037" y="7369"/>
                    </a:lnTo>
                    <a:lnTo>
                      <a:pt x="8137" y="7220"/>
                    </a:lnTo>
                    <a:lnTo>
                      <a:pt x="8227" y="7071"/>
                    </a:lnTo>
                    <a:lnTo>
                      <a:pt x="8306" y="6911"/>
                    </a:lnTo>
                    <a:lnTo>
                      <a:pt x="8456" y="6981"/>
                    </a:lnTo>
                    <a:lnTo>
                      <a:pt x="8605" y="7041"/>
                    </a:lnTo>
                    <a:lnTo>
                      <a:pt x="8754" y="7091"/>
                    </a:lnTo>
                    <a:lnTo>
                      <a:pt x="8914" y="7140"/>
                    </a:lnTo>
                    <a:lnTo>
                      <a:pt x="9073" y="7170"/>
                    </a:lnTo>
                    <a:lnTo>
                      <a:pt x="9242" y="7190"/>
                    </a:lnTo>
                    <a:lnTo>
                      <a:pt x="9412" y="7200"/>
                    </a:lnTo>
                    <a:lnTo>
                      <a:pt x="9581" y="7190"/>
                    </a:lnTo>
                    <a:lnTo>
                      <a:pt x="9710" y="7180"/>
                    </a:lnTo>
                    <a:lnTo>
                      <a:pt x="9830" y="7170"/>
                    </a:lnTo>
                    <a:lnTo>
                      <a:pt x="9949" y="7140"/>
                    </a:lnTo>
                    <a:lnTo>
                      <a:pt x="10059" y="7121"/>
                    </a:lnTo>
                    <a:lnTo>
                      <a:pt x="10288" y="7041"/>
                    </a:lnTo>
                    <a:lnTo>
                      <a:pt x="10507" y="6951"/>
                    </a:lnTo>
                    <a:lnTo>
                      <a:pt x="10706" y="6842"/>
                    </a:lnTo>
                    <a:lnTo>
                      <a:pt x="10895" y="6702"/>
                    </a:lnTo>
                    <a:lnTo>
                      <a:pt x="11075" y="6553"/>
                    </a:lnTo>
                    <a:lnTo>
                      <a:pt x="11234" y="6394"/>
                    </a:lnTo>
                    <a:lnTo>
                      <a:pt x="11373" y="6214"/>
                    </a:lnTo>
                    <a:lnTo>
                      <a:pt x="11503" y="6015"/>
                    </a:lnTo>
                    <a:lnTo>
                      <a:pt x="11612" y="5816"/>
                    </a:lnTo>
                    <a:lnTo>
                      <a:pt x="11702" y="5597"/>
                    </a:lnTo>
                    <a:lnTo>
                      <a:pt x="11772" y="5378"/>
                    </a:lnTo>
                    <a:lnTo>
                      <a:pt x="11812" y="5139"/>
                    </a:lnTo>
                    <a:lnTo>
                      <a:pt x="11832" y="5019"/>
                    </a:lnTo>
                    <a:lnTo>
                      <a:pt x="11832" y="4900"/>
                    </a:lnTo>
                    <a:lnTo>
                      <a:pt x="11841" y="4780"/>
                    </a:lnTo>
                    <a:lnTo>
                      <a:pt x="11832" y="4661"/>
                    </a:lnTo>
                    <a:lnTo>
                      <a:pt x="11822" y="4491"/>
                    </a:lnTo>
                    <a:lnTo>
                      <a:pt x="11792" y="4322"/>
                    </a:lnTo>
                    <a:lnTo>
                      <a:pt x="11752" y="4163"/>
                    </a:lnTo>
                    <a:lnTo>
                      <a:pt x="11702" y="4013"/>
                    </a:lnTo>
                    <a:lnTo>
                      <a:pt x="11642" y="3864"/>
                    </a:lnTo>
                    <a:lnTo>
                      <a:pt x="11573" y="3715"/>
                    </a:lnTo>
                    <a:lnTo>
                      <a:pt x="11493" y="3575"/>
                    </a:lnTo>
                    <a:lnTo>
                      <a:pt x="11413" y="3446"/>
                    </a:lnTo>
                    <a:lnTo>
                      <a:pt x="11314" y="3316"/>
                    </a:lnTo>
                    <a:lnTo>
                      <a:pt x="11214" y="3197"/>
                    </a:lnTo>
                    <a:lnTo>
                      <a:pt x="11105" y="3087"/>
                    </a:lnTo>
                    <a:lnTo>
                      <a:pt x="10985" y="2978"/>
                    </a:lnTo>
                    <a:lnTo>
                      <a:pt x="10866" y="2878"/>
                    </a:lnTo>
                    <a:lnTo>
                      <a:pt x="10726" y="2799"/>
                    </a:lnTo>
                    <a:lnTo>
                      <a:pt x="10597" y="2709"/>
                    </a:lnTo>
                    <a:lnTo>
                      <a:pt x="10457" y="2639"/>
                    </a:lnTo>
                    <a:lnTo>
                      <a:pt x="10467" y="2490"/>
                    </a:lnTo>
                    <a:lnTo>
                      <a:pt x="10467" y="2340"/>
                    </a:lnTo>
                    <a:lnTo>
                      <a:pt x="10457" y="2211"/>
                    </a:lnTo>
                    <a:lnTo>
                      <a:pt x="10437" y="2091"/>
                    </a:lnTo>
                    <a:lnTo>
                      <a:pt x="10417" y="1972"/>
                    </a:lnTo>
                    <a:lnTo>
                      <a:pt x="10388" y="1862"/>
                    </a:lnTo>
                    <a:lnTo>
                      <a:pt x="10318" y="1633"/>
                    </a:lnTo>
                    <a:lnTo>
                      <a:pt x="10218" y="1414"/>
                    </a:lnTo>
                    <a:lnTo>
                      <a:pt x="10109" y="1215"/>
                    </a:lnTo>
                    <a:lnTo>
                      <a:pt x="9979" y="1026"/>
                    </a:lnTo>
                    <a:lnTo>
                      <a:pt x="9830" y="847"/>
                    </a:lnTo>
                    <a:lnTo>
                      <a:pt x="9661" y="687"/>
                    </a:lnTo>
                    <a:lnTo>
                      <a:pt x="9481" y="548"/>
                    </a:lnTo>
                    <a:lnTo>
                      <a:pt x="9292" y="418"/>
                    </a:lnTo>
                    <a:lnTo>
                      <a:pt x="9083" y="309"/>
                    </a:lnTo>
                    <a:lnTo>
                      <a:pt x="8874" y="219"/>
                    </a:lnTo>
                    <a:lnTo>
                      <a:pt x="8645" y="150"/>
                    </a:lnTo>
                    <a:lnTo>
                      <a:pt x="8416" y="110"/>
                    </a:lnTo>
                    <a:lnTo>
                      <a:pt x="8296" y="90"/>
                    </a:lnTo>
                    <a:lnTo>
                      <a:pt x="8177" y="90"/>
                    </a:lnTo>
                    <a:lnTo>
                      <a:pt x="8057" y="80"/>
                    </a:lnTo>
                    <a:lnTo>
                      <a:pt x="7928" y="90"/>
                    </a:lnTo>
                    <a:lnTo>
                      <a:pt x="7798" y="100"/>
                    </a:lnTo>
                    <a:lnTo>
                      <a:pt x="7679" y="120"/>
                    </a:lnTo>
                    <a:lnTo>
                      <a:pt x="7549" y="140"/>
                    </a:lnTo>
                    <a:lnTo>
                      <a:pt x="7430" y="169"/>
                    </a:lnTo>
                    <a:lnTo>
                      <a:pt x="7320" y="209"/>
                    </a:lnTo>
                    <a:lnTo>
                      <a:pt x="7201" y="249"/>
                    </a:lnTo>
                    <a:lnTo>
                      <a:pt x="7091" y="299"/>
                    </a:lnTo>
                    <a:lnTo>
                      <a:pt x="6982" y="349"/>
                    </a:lnTo>
                    <a:lnTo>
                      <a:pt x="6872" y="409"/>
                    </a:lnTo>
                    <a:lnTo>
                      <a:pt x="6773" y="468"/>
                    </a:lnTo>
                    <a:lnTo>
                      <a:pt x="6583" y="608"/>
                    </a:lnTo>
                    <a:lnTo>
                      <a:pt x="6404" y="767"/>
                    </a:lnTo>
                    <a:lnTo>
                      <a:pt x="6235" y="946"/>
                    </a:lnTo>
                    <a:lnTo>
                      <a:pt x="6135" y="837"/>
                    </a:lnTo>
                    <a:lnTo>
                      <a:pt x="6026" y="727"/>
                    </a:lnTo>
                    <a:lnTo>
                      <a:pt x="5916" y="628"/>
                    </a:lnTo>
                    <a:lnTo>
                      <a:pt x="5797" y="528"/>
                    </a:lnTo>
                    <a:lnTo>
                      <a:pt x="5667" y="448"/>
                    </a:lnTo>
                    <a:lnTo>
                      <a:pt x="5538" y="359"/>
                    </a:lnTo>
                    <a:lnTo>
                      <a:pt x="5398" y="289"/>
                    </a:lnTo>
                    <a:lnTo>
                      <a:pt x="5259" y="229"/>
                    </a:lnTo>
                    <a:lnTo>
                      <a:pt x="5119" y="169"/>
                    </a:lnTo>
                    <a:lnTo>
                      <a:pt x="4970" y="120"/>
                    </a:lnTo>
                    <a:lnTo>
                      <a:pt x="4821" y="80"/>
                    </a:lnTo>
                    <a:lnTo>
                      <a:pt x="4671" y="40"/>
                    </a:lnTo>
                    <a:lnTo>
                      <a:pt x="4512" y="20"/>
                    </a:lnTo>
                    <a:lnTo>
                      <a:pt x="4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640556" y="3669927"/>
                <a:ext cx="313106" cy="224412"/>
              </a:xfrm>
              <a:custGeom>
                <a:rect b="b" l="l" r="r" t="t"/>
                <a:pathLst>
                  <a:path extrusionOk="0" h="8486" w="11841">
                    <a:moveTo>
                      <a:pt x="4033" y="1"/>
                    </a:moveTo>
                    <a:lnTo>
                      <a:pt x="3894" y="11"/>
                    </a:lnTo>
                    <a:lnTo>
                      <a:pt x="3764" y="31"/>
                    </a:lnTo>
                    <a:lnTo>
                      <a:pt x="3625" y="60"/>
                    </a:lnTo>
                    <a:lnTo>
                      <a:pt x="3496" y="90"/>
                    </a:lnTo>
                    <a:lnTo>
                      <a:pt x="3366" y="130"/>
                    </a:lnTo>
                    <a:lnTo>
                      <a:pt x="3237" y="170"/>
                    </a:lnTo>
                    <a:lnTo>
                      <a:pt x="3117" y="220"/>
                    </a:lnTo>
                    <a:lnTo>
                      <a:pt x="2998" y="280"/>
                    </a:lnTo>
                    <a:lnTo>
                      <a:pt x="2878" y="339"/>
                    </a:lnTo>
                    <a:lnTo>
                      <a:pt x="2769" y="409"/>
                    </a:lnTo>
                    <a:lnTo>
                      <a:pt x="2659" y="479"/>
                    </a:lnTo>
                    <a:lnTo>
                      <a:pt x="2550" y="558"/>
                    </a:lnTo>
                    <a:lnTo>
                      <a:pt x="2450" y="638"/>
                    </a:lnTo>
                    <a:lnTo>
                      <a:pt x="2350" y="728"/>
                    </a:lnTo>
                    <a:lnTo>
                      <a:pt x="2261" y="817"/>
                    </a:lnTo>
                    <a:lnTo>
                      <a:pt x="2171" y="917"/>
                    </a:lnTo>
                    <a:lnTo>
                      <a:pt x="2081" y="1016"/>
                    </a:lnTo>
                    <a:lnTo>
                      <a:pt x="2002" y="1116"/>
                    </a:lnTo>
                    <a:lnTo>
                      <a:pt x="1932" y="1226"/>
                    </a:lnTo>
                    <a:lnTo>
                      <a:pt x="1862" y="1335"/>
                    </a:lnTo>
                    <a:lnTo>
                      <a:pt x="1793" y="1445"/>
                    </a:lnTo>
                    <a:lnTo>
                      <a:pt x="1743" y="1564"/>
                    </a:lnTo>
                    <a:lnTo>
                      <a:pt x="1683" y="1684"/>
                    </a:lnTo>
                    <a:lnTo>
                      <a:pt x="1643" y="1813"/>
                    </a:lnTo>
                    <a:lnTo>
                      <a:pt x="1594" y="1933"/>
                    </a:lnTo>
                    <a:lnTo>
                      <a:pt x="1564" y="2062"/>
                    </a:lnTo>
                    <a:lnTo>
                      <a:pt x="1534" y="2192"/>
                    </a:lnTo>
                    <a:lnTo>
                      <a:pt x="1514" y="2331"/>
                    </a:lnTo>
                    <a:lnTo>
                      <a:pt x="1494" y="2460"/>
                    </a:lnTo>
                    <a:lnTo>
                      <a:pt x="1484" y="2600"/>
                    </a:lnTo>
                    <a:lnTo>
                      <a:pt x="1484" y="2739"/>
                    </a:lnTo>
                    <a:lnTo>
                      <a:pt x="1494" y="2879"/>
                    </a:lnTo>
                    <a:lnTo>
                      <a:pt x="1504" y="2938"/>
                    </a:lnTo>
                    <a:lnTo>
                      <a:pt x="1514" y="3008"/>
                    </a:lnTo>
                    <a:lnTo>
                      <a:pt x="1345" y="3088"/>
                    </a:lnTo>
                    <a:lnTo>
                      <a:pt x="1175" y="3177"/>
                    </a:lnTo>
                    <a:lnTo>
                      <a:pt x="1016" y="3277"/>
                    </a:lnTo>
                    <a:lnTo>
                      <a:pt x="877" y="3387"/>
                    </a:lnTo>
                    <a:lnTo>
                      <a:pt x="737" y="3506"/>
                    </a:lnTo>
                    <a:lnTo>
                      <a:pt x="608" y="3636"/>
                    </a:lnTo>
                    <a:lnTo>
                      <a:pt x="488" y="3785"/>
                    </a:lnTo>
                    <a:lnTo>
                      <a:pt x="389" y="3934"/>
                    </a:lnTo>
                    <a:lnTo>
                      <a:pt x="289" y="4094"/>
                    </a:lnTo>
                    <a:lnTo>
                      <a:pt x="209" y="4253"/>
                    </a:lnTo>
                    <a:lnTo>
                      <a:pt x="140" y="4422"/>
                    </a:lnTo>
                    <a:lnTo>
                      <a:pt x="80" y="4601"/>
                    </a:lnTo>
                    <a:lnTo>
                      <a:pt x="40" y="4791"/>
                    </a:lnTo>
                    <a:lnTo>
                      <a:pt x="20" y="4980"/>
                    </a:lnTo>
                    <a:lnTo>
                      <a:pt x="0" y="5169"/>
                    </a:lnTo>
                    <a:lnTo>
                      <a:pt x="10" y="5368"/>
                    </a:lnTo>
                    <a:lnTo>
                      <a:pt x="20" y="5488"/>
                    </a:lnTo>
                    <a:lnTo>
                      <a:pt x="30" y="5607"/>
                    </a:lnTo>
                    <a:lnTo>
                      <a:pt x="60" y="5727"/>
                    </a:lnTo>
                    <a:lnTo>
                      <a:pt x="80" y="5846"/>
                    </a:lnTo>
                    <a:lnTo>
                      <a:pt x="159" y="6075"/>
                    </a:lnTo>
                    <a:lnTo>
                      <a:pt x="249" y="6284"/>
                    </a:lnTo>
                    <a:lnTo>
                      <a:pt x="369" y="6494"/>
                    </a:lnTo>
                    <a:lnTo>
                      <a:pt x="498" y="6683"/>
                    </a:lnTo>
                    <a:lnTo>
                      <a:pt x="647" y="6852"/>
                    </a:lnTo>
                    <a:lnTo>
                      <a:pt x="807" y="7021"/>
                    </a:lnTo>
                    <a:lnTo>
                      <a:pt x="986" y="7161"/>
                    </a:lnTo>
                    <a:lnTo>
                      <a:pt x="1185" y="7290"/>
                    </a:lnTo>
                    <a:lnTo>
                      <a:pt x="1384" y="7400"/>
                    </a:lnTo>
                    <a:lnTo>
                      <a:pt x="1603" y="7479"/>
                    </a:lnTo>
                    <a:lnTo>
                      <a:pt x="1823" y="7549"/>
                    </a:lnTo>
                    <a:lnTo>
                      <a:pt x="2062" y="7599"/>
                    </a:lnTo>
                    <a:lnTo>
                      <a:pt x="2181" y="7609"/>
                    </a:lnTo>
                    <a:lnTo>
                      <a:pt x="2301" y="7619"/>
                    </a:lnTo>
                    <a:lnTo>
                      <a:pt x="2540" y="7619"/>
                    </a:lnTo>
                    <a:lnTo>
                      <a:pt x="2689" y="7599"/>
                    </a:lnTo>
                    <a:lnTo>
                      <a:pt x="2838" y="7579"/>
                    </a:lnTo>
                    <a:lnTo>
                      <a:pt x="2978" y="7549"/>
                    </a:lnTo>
                    <a:lnTo>
                      <a:pt x="3117" y="7509"/>
                    </a:lnTo>
                    <a:lnTo>
                      <a:pt x="3257" y="7460"/>
                    </a:lnTo>
                    <a:lnTo>
                      <a:pt x="3386" y="7400"/>
                    </a:lnTo>
                    <a:lnTo>
                      <a:pt x="3516" y="7340"/>
                    </a:lnTo>
                    <a:lnTo>
                      <a:pt x="3635" y="7270"/>
                    </a:lnTo>
                    <a:lnTo>
                      <a:pt x="3735" y="7410"/>
                    </a:lnTo>
                    <a:lnTo>
                      <a:pt x="3844" y="7539"/>
                    </a:lnTo>
                    <a:lnTo>
                      <a:pt x="3964" y="7669"/>
                    </a:lnTo>
                    <a:lnTo>
                      <a:pt x="4083" y="7788"/>
                    </a:lnTo>
                    <a:lnTo>
                      <a:pt x="4223" y="7908"/>
                    </a:lnTo>
                    <a:lnTo>
                      <a:pt x="4352" y="8007"/>
                    </a:lnTo>
                    <a:lnTo>
                      <a:pt x="4501" y="8107"/>
                    </a:lnTo>
                    <a:lnTo>
                      <a:pt x="4651" y="8187"/>
                    </a:lnTo>
                    <a:lnTo>
                      <a:pt x="4810" y="8266"/>
                    </a:lnTo>
                    <a:lnTo>
                      <a:pt x="4969" y="8326"/>
                    </a:lnTo>
                    <a:lnTo>
                      <a:pt x="5139" y="8386"/>
                    </a:lnTo>
                    <a:lnTo>
                      <a:pt x="5318" y="8426"/>
                    </a:lnTo>
                    <a:lnTo>
                      <a:pt x="5487" y="8455"/>
                    </a:lnTo>
                    <a:lnTo>
                      <a:pt x="5667" y="8475"/>
                    </a:lnTo>
                    <a:lnTo>
                      <a:pt x="5856" y="8485"/>
                    </a:lnTo>
                    <a:lnTo>
                      <a:pt x="6035" y="8485"/>
                    </a:lnTo>
                    <a:lnTo>
                      <a:pt x="6224" y="8465"/>
                    </a:lnTo>
                    <a:lnTo>
                      <a:pt x="6413" y="8435"/>
                    </a:lnTo>
                    <a:lnTo>
                      <a:pt x="6593" y="8386"/>
                    </a:lnTo>
                    <a:lnTo>
                      <a:pt x="6772" y="8336"/>
                    </a:lnTo>
                    <a:lnTo>
                      <a:pt x="6941" y="8266"/>
                    </a:lnTo>
                    <a:lnTo>
                      <a:pt x="7101" y="8187"/>
                    </a:lnTo>
                    <a:lnTo>
                      <a:pt x="7260" y="8097"/>
                    </a:lnTo>
                    <a:lnTo>
                      <a:pt x="7409" y="7997"/>
                    </a:lnTo>
                    <a:lnTo>
                      <a:pt x="7559" y="7888"/>
                    </a:lnTo>
                    <a:lnTo>
                      <a:pt x="7688" y="7768"/>
                    </a:lnTo>
                    <a:lnTo>
                      <a:pt x="7818" y="7649"/>
                    </a:lnTo>
                    <a:lnTo>
                      <a:pt x="7937" y="7509"/>
                    </a:lnTo>
                    <a:lnTo>
                      <a:pt x="8047" y="7370"/>
                    </a:lnTo>
                    <a:lnTo>
                      <a:pt x="8146" y="7221"/>
                    </a:lnTo>
                    <a:lnTo>
                      <a:pt x="8236" y="7071"/>
                    </a:lnTo>
                    <a:lnTo>
                      <a:pt x="8316" y="6902"/>
                    </a:lnTo>
                    <a:lnTo>
                      <a:pt x="8465" y="6982"/>
                    </a:lnTo>
                    <a:lnTo>
                      <a:pt x="8614" y="7041"/>
                    </a:lnTo>
                    <a:lnTo>
                      <a:pt x="8764" y="7091"/>
                    </a:lnTo>
                    <a:lnTo>
                      <a:pt x="8923" y="7141"/>
                    </a:lnTo>
                    <a:lnTo>
                      <a:pt x="9082" y="7171"/>
                    </a:lnTo>
                    <a:lnTo>
                      <a:pt x="9252" y="7191"/>
                    </a:lnTo>
                    <a:lnTo>
                      <a:pt x="9421" y="7201"/>
                    </a:lnTo>
                    <a:lnTo>
                      <a:pt x="9590" y="7191"/>
                    </a:lnTo>
                    <a:lnTo>
                      <a:pt x="9710" y="7181"/>
                    </a:lnTo>
                    <a:lnTo>
                      <a:pt x="9829" y="7171"/>
                    </a:lnTo>
                    <a:lnTo>
                      <a:pt x="9949" y="7141"/>
                    </a:lnTo>
                    <a:lnTo>
                      <a:pt x="10068" y="7111"/>
                    </a:lnTo>
                    <a:lnTo>
                      <a:pt x="10297" y="7041"/>
                    </a:lnTo>
                    <a:lnTo>
                      <a:pt x="10506" y="6952"/>
                    </a:lnTo>
                    <a:lnTo>
                      <a:pt x="10716" y="6832"/>
                    </a:lnTo>
                    <a:lnTo>
                      <a:pt x="10905" y="6703"/>
                    </a:lnTo>
                    <a:lnTo>
                      <a:pt x="11074" y="6553"/>
                    </a:lnTo>
                    <a:lnTo>
                      <a:pt x="11243" y="6394"/>
                    </a:lnTo>
                    <a:lnTo>
                      <a:pt x="11383" y="6215"/>
                    </a:lnTo>
                    <a:lnTo>
                      <a:pt x="11512" y="6016"/>
                    </a:lnTo>
                    <a:lnTo>
                      <a:pt x="11622" y="5816"/>
                    </a:lnTo>
                    <a:lnTo>
                      <a:pt x="11711" y="5597"/>
                    </a:lnTo>
                    <a:lnTo>
                      <a:pt x="11771" y="5378"/>
                    </a:lnTo>
                    <a:lnTo>
                      <a:pt x="11821" y="5139"/>
                    </a:lnTo>
                    <a:lnTo>
                      <a:pt x="11831" y="5020"/>
                    </a:lnTo>
                    <a:lnTo>
                      <a:pt x="11841" y="4900"/>
                    </a:lnTo>
                    <a:lnTo>
                      <a:pt x="11841" y="4781"/>
                    </a:lnTo>
                    <a:lnTo>
                      <a:pt x="11841" y="4661"/>
                    </a:lnTo>
                    <a:lnTo>
                      <a:pt x="11821" y="4492"/>
                    </a:lnTo>
                    <a:lnTo>
                      <a:pt x="11791" y="4323"/>
                    </a:lnTo>
                    <a:lnTo>
                      <a:pt x="11761" y="4163"/>
                    </a:lnTo>
                    <a:lnTo>
                      <a:pt x="11711" y="4014"/>
                    </a:lnTo>
                    <a:lnTo>
                      <a:pt x="11652" y="3855"/>
                    </a:lnTo>
                    <a:lnTo>
                      <a:pt x="11582" y="3715"/>
                    </a:lnTo>
                    <a:lnTo>
                      <a:pt x="11502" y="3576"/>
                    </a:lnTo>
                    <a:lnTo>
                      <a:pt x="11413" y="3446"/>
                    </a:lnTo>
                    <a:lnTo>
                      <a:pt x="11323" y="3317"/>
                    </a:lnTo>
                    <a:lnTo>
                      <a:pt x="11223" y="3197"/>
                    </a:lnTo>
                    <a:lnTo>
                      <a:pt x="11104" y="3088"/>
                    </a:lnTo>
                    <a:lnTo>
                      <a:pt x="10994" y="2978"/>
                    </a:lnTo>
                    <a:lnTo>
                      <a:pt x="10865" y="2879"/>
                    </a:lnTo>
                    <a:lnTo>
                      <a:pt x="10735" y="2789"/>
                    </a:lnTo>
                    <a:lnTo>
                      <a:pt x="10606" y="2709"/>
                    </a:lnTo>
                    <a:lnTo>
                      <a:pt x="10457" y="2640"/>
                    </a:lnTo>
                    <a:lnTo>
                      <a:pt x="10467" y="2490"/>
                    </a:lnTo>
                    <a:lnTo>
                      <a:pt x="10477" y="2341"/>
                    </a:lnTo>
                    <a:lnTo>
                      <a:pt x="10457" y="2211"/>
                    </a:lnTo>
                    <a:lnTo>
                      <a:pt x="10447" y="2092"/>
                    </a:lnTo>
                    <a:lnTo>
                      <a:pt x="10427" y="1972"/>
                    </a:lnTo>
                    <a:lnTo>
                      <a:pt x="10397" y="1853"/>
                    </a:lnTo>
                    <a:lnTo>
                      <a:pt x="10317" y="1634"/>
                    </a:lnTo>
                    <a:lnTo>
                      <a:pt x="10228" y="1415"/>
                    </a:lnTo>
                    <a:lnTo>
                      <a:pt x="10118" y="1216"/>
                    </a:lnTo>
                    <a:lnTo>
                      <a:pt x="9979" y="1026"/>
                    </a:lnTo>
                    <a:lnTo>
                      <a:pt x="9829" y="847"/>
                    </a:lnTo>
                    <a:lnTo>
                      <a:pt x="9670" y="688"/>
                    </a:lnTo>
                    <a:lnTo>
                      <a:pt x="9491" y="538"/>
                    </a:lnTo>
                    <a:lnTo>
                      <a:pt x="9301" y="419"/>
                    </a:lnTo>
                    <a:lnTo>
                      <a:pt x="9092" y="309"/>
                    </a:lnTo>
                    <a:lnTo>
                      <a:pt x="8873" y="220"/>
                    </a:lnTo>
                    <a:lnTo>
                      <a:pt x="8654" y="150"/>
                    </a:lnTo>
                    <a:lnTo>
                      <a:pt x="8425" y="110"/>
                    </a:lnTo>
                    <a:lnTo>
                      <a:pt x="8306" y="90"/>
                    </a:lnTo>
                    <a:lnTo>
                      <a:pt x="8176" y="80"/>
                    </a:lnTo>
                    <a:lnTo>
                      <a:pt x="8057" y="80"/>
                    </a:lnTo>
                    <a:lnTo>
                      <a:pt x="7937" y="90"/>
                    </a:lnTo>
                    <a:lnTo>
                      <a:pt x="7808" y="100"/>
                    </a:lnTo>
                    <a:lnTo>
                      <a:pt x="7678" y="120"/>
                    </a:lnTo>
                    <a:lnTo>
                      <a:pt x="7559" y="140"/>
                    </a:lnTo>
                    <a:lnTo>
                      <a:pt x="7439" y="170"/>
                    </a:lnTo>
                    <a:lnTo>
                      <a:pt x="7320" y="210"/>
                    </a:lnTo>
                    <a:lnTo>
                      <a:pt x="7210" y="250"/>
                    </a:lnTo>
                    <a:lnTo>
                      <a:pt x="7091" y="299"/>
                    </a:lnTo>
                    <a:lnTo>
                      <a:pt x="6991" y="349"/>
                    </a:lnTo>
                    <a:lnTo>
                      <a:pt x="6882" y="409"/>
                    </a:lnTo>
                    <a:lnTo>
                      <a:pt x="6782" y="469"/>
                    </a:lnTo>
                    <a:lnTo>
                      <a:pt x="6583" y="608"/>
                    </a:lnTo>
                    <a:lnTo>
                      <a:pt x="6403" y="767"/>
                    </a:lnTo>
                    <a:lnTo>
                      <a:pt x="6244" y="947"/>
                    </a:lnTo>
                    <a:lnTo>
                      <a:pt x="6145" y="827"/>
                    </a:lnTo>
                    <a:lnTo>
                      <a:pt x="6035" y="728"/>
                    </a:lnTo>
                    <a:lnTo>
                      <a:pt x="5916" y="628"/>
                    </a:lnTo>
                    <a:lnTo>
                      <a:pt x="5796" y="528"/>
                    </a:lnTo>
                    <a:lnTo>
                      <a:pt x="5677" y="439"/>
                    </a:lnTo>
                    <a:lnTo>
                      <a:pt x="5547" y="359"/>
                    </a:lnTo>
                    <a:lnTo>
                      <a:pt x="5408" y="289"/>
                    </a:lnTo>
                    <a:lnTo>
                      <a:pt x="5268" y="220"/>
                    </a:lnTo>
                    <a:lnTo>
                      <a:pt x="5129" y="170"/>
                    </a:lnTo>
                    <a:lnTo>
                      <a:pt x="4979" y="120"/>
                    </a:lnTo>
                    <a:lnTo>
                      <a:pt x="4830" y="70"/>
                    </a:lnTo>
                    <a:lnTo>
                      <a:pt x="4681" y="40"/>
                    </a:lnTo>
                    <a:lnTo>
                      <a:pt x="4521" y="21"/>
                    </a:lnTo>
                    <a:lnTo>
                      <a:pt x="43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1712583" y="3469792"/>
                <a:ext cx="343409" cy="538843"/>
              </a:xfrm>
              <a:custGeom>
                <a:rect b="b" l="l" r="r" t="t"/>
                <a:pathLst>
                  <a:path extrusionOk="0" h="20376" w="12987">
                    <a:moveTo>
                      <a:pt x="4541" y="0"/>
                    </a:moveTo>
                    <a:lnTo>
                      <a:pt x="4541" y="2888"/>
                    </a:lnTo>
                    <a:lnTo>
                      <a:pt x="4541" y="8784"/>
                    </a:lnTo>
                    <a:lnTo>
                      <a:pt x="4541" y="13862"/>
                    </a:lnTo>
                    <a:lnTo>
                      <a:pt x="1195" y="9989"/>
                    </a:lnTo>
                    <a:lnTo>
                      <a:pt x="0" y="11104"/>
                    </a:lnTo>
                    <a:lnTo>
                      <a:pt x="4541" y="16173"/>
                    </a:lnTo>
                    <a:lnTo>
                      <a:pt x="4541" y="18224"/>
                    </a:lnTo>
                    <a:lnTo>
                      <a:pt x="4541" y="20375"/>
                    </a:lnTo>
                    <a:lnTo>
                      <a:pt x="8445" y="20375"/>
                    </a:lnTo>
                    <a:lnTo>
                      <a:pt x="8445" y="13275"/>
                    </a:lnTo>
                    <a:lnTo>
                      <a:pt x="12986" y="8206"/>
                    </a:lnTo>
                    <a:lnTo>
                      <a:pt x="11791" y="7101"/>
                    </a:lnTo>
                    <a:lnTo>
                      <a:pt x="8445" y="10974"/>
                    </a:lnTo>
                    <a:lnTo>
                      <a:pt x="844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1649385" y="3656493"/>
                <a:ext cx="181977" cy="130400"/>
              </a:xfrm>
              <a:custGeom>
                <a:rect b="b" l="l" r="r" t="t"/>
                <a:pathLst>
                  <a:path extrusionOk="0" h="4931" w="6882">
                    <a:moveTo>
                      <a:pt x="3924" y="1"/>
                    </a:moveTo>
                    <a:lnTo>
                      <a:pt x="3745" y="11"/>
                    </a:lnTo>
                    <a:lnTo>
                      <a:pt x="3565" y="31"/>
                    </a:lnTo>
                    <a:lnTo>
                      <a:pt x="3396" y="70"/>
                    </a:lnTo>
                    <a:lnTo>
                      <a:pt x="3237" y="120"/>
                    </a:lnTo>
                    <a:lnTo>
                      <a:pt x="3077" y="180"/>
                    </a:lnTo>
                    <a:lnTo>
                      <a:pt x="2928" y="260"/>
                    </a:lnTo>
                    <a:lnTo>
                      <a:pt x="2789" y="349"/>
                    </a:lnTo>
                    <a:lnTo>
                      <a:pt x="2649" y="439"/>
                    </a:lnTo>
                    <a:lnTo>
                      <a:pt x="2520" y="548"/>
                    </a:lnTo>
                    <a:lnTo>
                      <a:pt x="2400" y="668"/>
                    </a:lnTo>
                    <a:lnTo>
                      <a:pt x="2301" y="797"/>
                    </a:lnTo>
                    <a:lnTo>
                      <a:pt x="2201" y="937"/>
                    </a:lnTo>
                    <a:lnTo>
                      <a:pt x="2111" y="1076"/>
                    </a:lnTo>
                    <a:lnTo>
                      <a:pt x="2042" y="1226"/>
                    </a:lnTo>
                    <a:lnTo>
                      <a:pt x="1972" y="1385"/>
                    </a:lnTo>
                    <a:lnTo>
                      <a:pt x="1922" y="1544"/>
                    </a:lnTo>
                    <a:lnTo>
                      <a:pt x="1863" y="1544"/>
                    </a:lnTo>
                    <a:lnTo>
                      <a:pt x="1743" y="1554"/>
                    </a:lnTo>
                    <a:lnTo>
                      <a:pt x="1633" y="1574"/>
                    </a:lnTo>
                    <a:lnTo>
                      <a:pt x="1524" y="1604"/>
                    </a:lnTo>
                    <a:lnTo>
                      <a:pt x="1424" y="1634"/>
                    </a:lnTo>
                    <a:lnTo>
                      <a:pt x="1325" y="1684"/>
                    </a:lnTo>
                    <a:lnTo>
                      <a:pt x="1235" y="1744"/>
                    </a:lnTo>
                    <a:lnTo>
                      <a:pt x="1145" y="1803"/>
                    </a:lnTo>
                    <a:lnTo>
                      <a:pt x="1066" y="1883"/>
                    </a:lnTo>
                    <a:lnTo>
                      <a:pt x="996" y="1963"/>
                    </a:lnTo>
                    <a:lnTo>
                      <a:pt x="926" y="2042"/>
                    </a:lnTo>
                    <a:lnTo>
                      <a:pt x="867" y="2142"/>
                    </a:lnTo>
                    <a:lnTo>
                      <a:pt x="827" y="2241"/>
                    </a:lnTo>
                    <a:lnTo>
                      <a:pt x="787" y="2341"/>
                    </a:lnTo>
                    <a:lnTo>
                      <a:pt x="757" y="2451"/>
                    </a:lnTo>
                    <a:lnTo>
                      <a:pt x="737" y="2560"/>
                    </a:lnTo>
                    <a:lnTo>
                      <a:pt x="737" y="2680"/>
                    </a:lnTo>
                    <a:lnTo>
                      <a:pt x="737" y="2749"/>
                    </a:lnTo>
                    <a:lnTo>
                      <a:pt x="658" y="2779"/>
                    </a:lnTo>
                    <a:lnTo>
                      <a:pt x="578" y="2819"/>
                    </a:lnTo>
                    <a:lnTo>
                      <a:pt x="508" y="2859"/>
                    </a:lnTo>
                    <a:lnTo>
                      <a:pt x="438" y="2909"/>
                    </a:lnTo>
                    <a:lnTo>
                      <a:pt x="379" y="2968"/>
                    </a:lnTo>
                    <a:lnTo>
                      <a:pt x="319" y="3018"/>
                    </a:lnTo>
                    <a:lnTo>
                      <a:pt x="259" y="3088"/>
                    </a:lnTo>
                    <a:lnTo>
                      <a:pt x="209" y="3148"/>
                    </a:lnTo>
                    <a:lnTo>
                      <a:pt x="160" y="3227"/>
                    </a:lnTo>
                    <a:lnTo>
                      <a:pt x="120" y="3297"/>
                    </a:lnTo>
                    <a:lnTo>
                      <a:pt x="80" y="3377"/>
                    </a:lnTo>
                    <a:lnTo>
                      <a:pt x="50" y="3456"/>
                    </a:lnTo>
                    <a:lnTo>
                      <a:pt x="30" y="3536"/>
                    </a:lnTo>
                    <a:lnTo>
                      <a:pt x="10" y="3626"/>
                    </a:lnTo>
                    <a:lnTo>
                      <a:pt x="0" y="3715"/>
                    </a:lnTo>
                    <a:lnTo>
                      <a:pt x="0" y="3805"/>
                    </a:lnTo>
                    <a:lnTo>
                      <a:pt x="0" y="3914"/>
                    </a:lnTo>
                    <a:lnTo>
                      <a:pt x="20" y="4034"/>
                    </a:lnTo>
                    <a:lnTo>
                      <a:pt x="50" y="4144"/>
                    </a:lnTo>
                    <a:lnTo>
                      <a:pt x="90" y="4243"/>
                    </a:lnTo>
                    <a:lnTo>
                      <a:pt x="130" y="4343"/>
                    </a:lnTo>
                    <a:lnTo>
                      <a:pt x="189" y="4432"/>
                    </a:lnTo>
                    <a:lnTo>
                      <a:pt x="259" y="4522"/>
                    </a:lnTo>
                    <a:lnTo>
                      <a:pt x="329" y="4602"/>
                    </a:lnTo>
                    <a:lnTo>
                      <a:pt x="409" y="4671"/>
                    </a:lnTo>
                    <a:lnTo>
                      <a:pt x="498" y="4741"/>
                    </a:lnTo>
                    <a:lnTo>
                      <a:pt x="588" y="4791"/>
                    </a:lnTo>
                    <a:lnTo>
                      <a:pt x="687" y="4841"/>
                    </a:lnTo>
                    <a:lnTo>
                      <a:pt x="787" y="4880"/>
                    </a:lnTo>
                    <a:lnTo>
                      <a:pt x="897" y="4910"/>
                    </a:lnTo>
                    <a:lnTo>
                      <a:pt x="1006" y="4930"/>
                    </a:lnTo>
                    <a:lnTo>
                      <a:pt x="6802" y="4930"/>
                    </a:lnTo>
                    <a:lnTo>
                      <a:pt x="6882" y="4910"/>
                    </a:lnTo>
                    <a:lnTo>
                      <a:pt x="6882" y="2012"/>
                    </a:lnTo>
                    <a:lnTo>
                      <a:pt x="6802" y="1913"/>
                    </a:lnTo>
                    <a:lnTo>
                      <a:pt x="6712" y="1823"/>
                    </a:lnTo>
                    <a:lnTo>
                      <a:pt x="6603" y="1744"/>
                    </a:lnTo>
                    <a:lnTo>
                      <a:pt x="6493" y="1674"/>
                    </a:lnTo>
                    <a:lnTo>
                      <a:pt x="6374" y="1624"/>
                    </a:lnTo>
                    <a:lnTo>
                      <a:pt x="6254" y="1584"/>
                    </a:lnTo>
                    <a:lnTo>
                      <a:pt x="6115" y="1554"/>
                    </a:lnTo>
                    <a:lnTo>
                      <a:pt x="5975" y="1544"/>
                    </a:lnTo>
                    <a:lnTo>
                      <a:pt x="5916" y="1544"/>
                    </a:lnTo>
                    <a:lnTo>
                      <a:pt x="5866" y="1385"/>
                    </a:lnTo>
                    <a:lnTo>
                      <a:pt x="5806" y="1226"/>
                    </a:lnTo>
                    <a:lnTo>
                      <a:pt x="5726" y="1076"/>
                    </a:lnTo>
                    <a:lnTo>
                      <a:pt x="5647" y="937"/>
                    </a:lnTo>
                    <a:lnTo>
                      <a:pt x="5547" y="797"/>
                    </a:lnTo>
                    <a:lnTo>
                      <a:pt x="5438" y="668"/>
                    </a:lnTo>
                    <a:lnTo>
                      <a:pt x="5318" y="548"/>
                    </a:lnTo>
                    <a:lnTo>
                      <a:pt x="5189" y="439"/>
                    </a:lnTo>
                    <a:lnTo>
                      <a:pt x="5059" y="349"/>
                    </a:lnTo>
                    <a:lnTo>
                      <a:pt x="4910" y="260"/>
                    </a:lnTo>
                    <a:lnTo>
                      <a:pt x="4760" y="180"/>
                    </a:lnTo>
                    <a:lnTo>
                      <a:pt x="4601" y="120"/>
                    </a:lnTo>
                    <a:lnTo>
                      <a:pt x="4442" y="70"/>
                    </a:lnTo>
                    <a:lnTo>
                      <a:pt x="4272" y="31"/>
                    </a:lnTo>
                    <a:lnTo>
                      <a:pt x="4103" y="11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592772" y="3293853"/>
                <a:ext cx="601461" cy="377687"/>
              </a:xfrm>
              <a:custGeom>
                <a:rect b="b" l="l" r="r" t="t"/>
                <a:pathLst>
                  <a:path extrusionOk="0" h="14282" w="22746">
                    <a:moveTo>
                      <a:pt x="11373" y="1"/>
                    </a:moveTo>
                    <a:lnTo>
                      <a:pt x="11114" y="11"/>
                    </a:lnTo>
                    <a:lnTo>
                      <a:pt x="10855" y="21"/>
                    </a:lnTo>
                    <a:lnTo>
                      <a:pt x="10596" y="51"/>
                    </a:lnTo>
                    <a:lnTo>
                      <a:pt x="10347" y="91"/>
                    </a:lnTo>
                    <a:lnTo>
                      <a:pt x="10098" y="140"/>
                    </a:lnTo>
                    <a:lnTo>
                      <a:pt x="9859" y="190"/>
                    </a:lnTo>
                    <a:lnTo>
                      <a:pt x="9620" y="260"/>
                    </a:lnTo>
                    <a:lnTo>
                      <a:pt x="9381" y="340"/>
                    </a:lnTo>
                    <a:lnTo>
                      <a:pt x="9152" y="429"/>
                    </a:lnTo>
                    <a:lnTo>
                      <a:pt x="8933" y="519"/>
                    </a:lnTo>
                    <a:lnTo>
                      <a:pt x="8704" y="628"/>
                    </a:lnTo>
                    <a:lnTo>
                      <a:pt x="8495" y="738"/>
                    </a:lnTo>
                    <a:lnTo>
                      <a:pt x="8286" y="857"/>
                    </a:lnTo>
                    <a:lnTo>
                      <a:pt x="8077" y="987"/>
                    </a:lnTo>
                    <a:lnTo>
                      <a:pt x="7877" y="1126"/>
                    </a:lnTo>
                    <a:lnTo>
                      <a:pt x="7688" y="1276"/>
                    </a:lnTo>
                    <a:lnTo>
                      <a:pt x="7499" y="1425"/>
                    </a:lnTo>
                    <a:lnTo>
                      <a:pt x="7320" y="1584"/>
                    </a:lnTo>
                    <a:lnTo>
                      <a:pt x="7140" y="1754"/>
                    </a:lnTo>
                    <a:lnTo>
                      <a:pt x="6971" y="1933"/>
                    </a:lnTo>
                    <a:lnTo>
                      <a:pt x="6812" y="2112"/>
                    </a:lnTo>
                    <a:lnTo>
                      <a:pt x="6662" y="2301"/>
                    </a:lnTo>
                    <a:lnTo>
                      <a:pt x="6513" y="2491"/>
                    </a:lnTo>
                    <a:lnTo>
                      <a:pt x="6374" y="2690"/>
                    </a:lnTo>
                    <a:lnTo>
                      <a:pt x="6244" y="2899"/>
                    </a:lnTo>
                    <a:lnTo>
                      <a:pt x="6125" y="3108"/>
                    </a:lnTo>
                    <a:lnTo>
                      <a:pt x="6015" y="3327"/>
                    </a:lnTo>
                    <a:lnTo>
                      <a:pt x="5906" y="3546"/>
                    </a:lnTo>
                    <a:lnTo>
                      <a:pt x="5816" y="3775"/>
                    </a:lnTo>
                    <a:lnTo>
                      <a:pt x="5726" y="4004"/>
                    </a:lnTo>
                    <a:lnTo>
                      <a:pt x="5647" y="4243"/>
                    </a:lnTo>
                    <a:lnTo>
                      <a:pt x="5587" y="4482"/>
                    </a:lnTo>
                    <a:lnTo>
                      <a:pt x="5238" y="4482"/>
                    </a:lnTo>
                    <a:lnTo>
                      <a:pt x="5069" y="4492"/>
                    </a:lnTo>
                    <a:lnTo>
                      <a:pt x="4900" y="4512"/>
                    </a:lnTo>
                    <a:lnTo>
                      <a:pt x="4740" y="4542"/>
                    </a:lnTo>
                    <a:lnTo>
                      <a:pt x="4581" y="4582"/>
                    </a:lnTo>
                    <a:lnTo>
                      <a:pt x="4432" y="4622"/>
                    </a:lnTo>
                    <a:lnTo>
                      <a:pt x="4282" y="4681"/>
                    </a:lnTo>
                    <a:lnTo>
                      <a:pt x="4133" y="4731"/>
                    </a:lnTo>
                    <a:lnTo>
                      <a:pt x="3984" y="4801"/>
                    </a:lnTo>
                    <a:lnTo>
                      <a:pt x="3844" y="4871"/>
                    </a:lnTo>
                    <a:lnTo>
                      <a:pt x="3705" y="4950"/>
                    </a:lnTo>
                    <a:lnTo>
                      <a:pt x="3575" y="5040"/>
                    </a:lnTo>
                    <a:lnTo>
                      <a:pt x="3446" y="5130"/>
                    </a:lnTo>
                    <a:lnTo>
                      <a:pt x="3326" y="5229"/>
                    </a:lnTo>
                    <a:lnTo>
                      <a:pt x="3207" y="5329"/>
                    </a:lnTo>
                    <a:lnTo>
                      <a:pt x="3087" y="5438"/>
                    </a:lnTo>
                    <a:lnTo>
                      <a:pt x="2978" y="5548"/>
                    </a:lnTo>
                    <a:lnTo>
                      <a:pt x="2878" y="5667"/>
                    </a:lnTo>
                    <a:lnTo>
                      <a:pt x="2779" y="5787"/>
                    </a:lnTo>
                    <a:lnTo>
                      <a:pt x="2689" y="5916"/>
                    </a:lnTo>
                    <a:lnTo>
                      <a:pt x="2609" y="6056"/>
                    </a:lnTo>
                    <a:lnTo>
                      <a:pt x="2530" y="6185"/>
                    </a:lnTo>
                    <a:lnTo>
                      <a:pt x="2460" y="6335"/>
                    </a:lnTo>
                    <a:lnTo>
                      <a:pt x="2390" y="6474"/>
                    </a:lnTo>
                    <a:lnTo>
                      <a:pt x="2330" y="6623"/>
                    </a:lnTo>
                    <a:lnTo>
                      <a:pt x="2281" y="6773"/>
                    </a:lnTo>
                    <a:lnTo>
                      <a:pt x="2241" y="6932"/>
                    </a:lnTo>
                    <a:lnTo>
                      <a:pt x="2201" y="7091"/>
                    </a:lnTo>
                    <a:lnTo>
                      <a:pt x="2171" y="7251"/>
                    </a:lnTo>
                    <a:lnTo>
                      <a:pt x="2151" y="7410"/>
                    </a:lnTo>
                    <a:lnTo>
                      <a:pt x="2141" y="7579"/>
                    </a:lnTo>
                    <a:lnTo>
                      <a:pt x="2131" y="7749"/>
                    </a:lnTo>
                    <a:lnTo>
                      <a:pt x="2141" y="7948"/>
                    </a:lnTo>
                    <a:lnTo>
                      <a:pt x="1912" y="8047"/>
                    </a:lnTo>
                    <a:lnTo>
                      <a:pt x="1693" y="8157"/>
                    </a:lnTo>
                    <a:lnTo>
                      <a:pt x="1484" y="8286"/>
                    </a:lnTo>
                    <a:lnTo>
                      <a:pt x="1275" y="8426"/>
                    </a:lnTo>
                    <a:lnTo>
                      <a:pt x="1096" y="8575"/>
                    </a:lnTo>
                    <a:lnTo>
                      <a:pt x="916" y="8745"/>
                    </a:lnTo>
                    <a:lnTo>
                      <a:pt x="747" y="8934"/>
                    </a:lnTo>
                    <a:lnTo>
                      <a:pt x="598" y="9123"/>
                    </a:lnTo>
                    <a:lnTo>
                      <a:pt x="468" y="9332"/>
                    </a:lnTo>
                    <a:lnTo>
                      <a:pt x="349" y="9551"/>
                    </a:lnTo>
                    <a:lnTo>
                      <a:pt x="239" y="9770"/>
                    </a:lnTo>
                    <a:lnTo>
                      <a:pt x="160" y="10009"/>
                    </a:lnTo>
                    <a:lnTo>
                      <a:pt x="90" y="10248"/>
                    </a:lnTo>
                    <a:lnTo>
                      <a:pt x="40" y="10497"/>
                    </a:lnTo>
                    <a:lnTo>
                      <a:pt x="10" y="10756"/>
                    </a:lnTo>
                    <a:lnTo>
                      <a:pt x="0" y="11015"/>
                    </a:lnTo>
                    <a:lnTo>
                      <a:pt x="0" y="11184"/>
                    </a:lnTo>
                    <a:lnTo>
                      <a:pt x="10" y="11354"/>
                    </a:lnTo>
                    <a:lnTo>
                      <a:pt x="30" y="11513"/>
                    </a:lnTo>
                    <a:lnTo>
                      <a:pt x="60" y="11672"/>
                    </a:lnTo>
                    <a:lnTo>
                      <a:pt x="100" y="11832"/>
                    </a:lnTo>
                    <a:lnTo>
                      <a:pt x="140" y="11991"/>
                    </a:lnTo>
                    <a:lnTo>
                      <a:pt x="199" y="12140"/>
                    </a:lnTo>
                    <a:lnTo>
                      <a:pt x="249" y="12290"/>
                    </a:lnTo>
                    <a:lnTo>
                      <a:pt x="319" y="12429"/>
                    </a:lnTo>
                    <a:lnTo>
                      <a:pt x="389" y="12579"/>
                    </a:lnTo>
                    <a:lnTo>
                      <a:pt x="468" y="12708"/>
                    </a:lnTo>
                    <a:lnTo>
                      <a:pt x="558" y="12847"/>
                    </a:lnTo>
                    <a:lnTo>
                      <a:pt x="647" y="12977"/>
                    </a:lnTo>
                    <a:lnTo>
                      <a:pt x="747" y="13096"/>
                    </a:lnTo>
                    <a:lnTo>
                      <a:pt x="847" y="13216"/>
                    </a:lnTo>
                    <a:lnTo>
                      <a:pt x="956" y="13325"/>
                    </a:lnTo>
                    <a:lnTo>
                      <a:pt x="1066" y="13435"/>
                    </a:lnTo>
                    <a:lnTo>
                      <a:pt x="1185" y="13535"/>
                    </a:lnTo>
                    <a:lnTo>
                      <a:pt x="1305" y="13634"/>
                    </a:lnTo>
                    <a:lnTo>
                      <a:pt x="1434" y="13724"/>
                    </a:lnTo>
                    <a:lnTo>
                      <a:pt x="1574" y="13813"/>
                    </a:lnTo>
                    <a:lnTo>
                      <a:pt x="1703" y="13893"/>
                    </a:lnTo>
                    <a:lnTo>
                      <a:pt x="1852" y="13963"/>
                    </a:lnTo>
                    <a:lnTo>
                      <a:pt x="1992" y="14032"/>
                    </a:lnTo>
                    <a:lnTo>
                      <a:pt x="2141" y="14092"/>
                    </a:lnTo>
                    <a:lnTo>
                      <a:pt x="2291" y="14142"/>
                    </a:lnTo>
                    <a:lnTo>
                      <a:pt x="2450" y="14182"/>
                    </a:lnTo>
                    <a:lnTo>
                      <a:pt x="2609" y="14222"/>
                    </a:lnTo>
                    <a:lnTo>
                      <a:pt x="2769" y="14252"/>
                    </a:lnTo>
                    <a:lnTo>
                      <a:pt x="2928" y="14271"/>
                    </a:lnTo>
                    <a:lnTo>
                      <a:pt x="3097" y="14281"/>
                    </a:lnTo>
                    <a:lnTo>
                      <a:pt x="19638" y="14281"/>
                    </a:lnTo>
                    <a:lnTo>
                      <a:pt x="19808" y="14271"/>
                    </a:lnTo>
                    <a:lnTo>
                      <a:pt x="19967" y="14252"/>
                    </a:lnTo>
                    <a:lnTo>
                      <a:pt x="20136" y="14222"/>
                    </a:lnTo>
                    <a:lnTo>
                      <a:pt x="20286" y="14182"/>
                    </a:lnTo>
                    <a:lnTo>
                      <a:pt x="20445" y="14142"/>
                    </a:lnTo>
                    <a:lnTo>
                      <a:pt x="20594" y="14092"/>
                    </a:lnTo>
                    <a:lnTo>
                      <a:pt x="20744" y="14032"/>
                    </a:lnTo>
                    <a:lnTo>
                      <a:pt x="20893" y="13963"/>
                    </a:lnTo>
                    <a:lnTo>
                      <a:pt x="21033" y="13893"/>
                    </a:lnTo>
                    <a:lnTo>
                      <a:pt x="21172" y="13813"/>
                    </a:lnTo>
                    <a:lnTo>
                      <a:pt x="21301" y="13724"/>
                    </a:lnTo>
                    <a:lnTo>
                      <a:pt x="21431" y="13634"/>
                    </a:lnTo>
                    <a:lnTo>
                      <a:pt x="21550" y="13535"/>
                    </a:lnTo>
                    <a:lnTo>
                      <a:pt x="21670" y="13435"/>
                    </a:lnTo>
                    <a:lnTo>
                      <a:pt x="21789" y="13325"/>
                    </a:lnTo>
                    <a:lnTo>
                      <a:pt x="21889" y="13216"/>
                    </a:lnTo>
                    <a:lnTo>
                      <a:pt x="21999" y="13096"/>
                    </a:lnTo>
                    <a:lnTo>
                      <a:pt x="22098" y="12977"/>
                    </a:lnTo>
                    <a:lnTo>
                      <a:pt x="22188" y="12847"/>
                    </a:lnTo>
                    <a:lnTo>
                      <a:pt x="22267" y="12708"/>
                    </a:lnTo>
                    <a:lnTo>
                      <a:pt x="22347" y="12579"/>
                    </a:lnTo>
                    <a:lnTo>
                      <a:pt x="22417" y="12429"/>
                    </a:lnTo>
                    <a:lnTo>
                      <a:pt x="22487" y="12290"/>
                    </a:lnTo>
                    <a:lnTo>
                      <a:pt x="22546" y="12140"/>
                    </a:lnTo>
                    <a:lnTo>
                      <a:pt x="22596" y="11991"/>
                    </a:lnTo>
                    <a:lnTo>
                      <a:pt x="22636" y="11832"/>
                    </a:lnTo>
                    <a:lnTo>
                      <a:pt x="22676" y="11672"/>
                    </a:lnTo>
                    <a:lnTo>
                      <a:pt x="22706" y="11513"/>
                    </a:lnTo>
                    <a:lnTo>
                      <a:pt x="22726" y="11354"/>
                    </a:lnTo>
                    <a:lnTo>
                      <a:pt x="22735" y="11184"/>
                    </a:lnTo>
                    <a:lnTo>
                      <a:pt x="22745" y="11015"/>
                    </a:lnTo>
                    <a:lnTo>
                      <a:pt x="22735" y="10756"/>
                    </a:lnTo>
                    <a:lnTo>
                      <a:pt x="22706" y="10497"/>
                    </a:lnTo>
                    <a:lnTo>
                      <a:pt x="22656" y="10248"/>
                    </a:lnTo>
                    <a:lnTo>
                      <a:pt x="22586" y="10009"/>
                    </a:lnTo>
                    <a:lnTo>
                      <a:pt x="22496" y="9770"/>
                    </a:lnTo>
                    <a:lnTo>
                      <a:pt x="22397" y="9551"/>
                    </a:lnTo>
                    <a:lnTo>
                      <a:pt x="22277" y="9332"/>
                    </a:lnTo>
                    <a:lnTo>
                      <a:pt x="22138" y="9123"/>
                    </a:lnTo>
                    <a:lnTo>
                      <a:pt x="21989" y="8934"/>
                    </a:lnTo>
                    <a:lnTo>
                      <a:pt x="21829" y="8745"/>
                    </a:lnTo>
                    <a:lnTo>
                      <a:pt x="21650" y="8575"/>
                    </a:lnTo>
                    <a:lnTo>
                      <a:pt x="21461" y="8426"/>
                    </a:lnTo>
                    <a:lnTo>
                      <a:pt x="21262" y="8286"/>
                    </a:lnTo>
                    <a:lnTo>
                      <a:pt x="21053" y="8157"/>
                    </a:lnTo>
                    <a:lnTo>
                      <a:pt x="20823" y="8047"/>
                    </a:lnTo>
                    <a:lnTo>
                      <a:pt x="20594" y="7948"/>
                    </a:lnTo>
                    <a:lnTo>
                      <a:pt x="20604" y="7749"/>
                    </a:lnTo>
                    <a:lnTo>
                      <a:pt x="20604" y="7579"/>
                    </a:lnTo>
                    <a:lnTo>
                      <a:pt x="20584" y="7410"/>
                    </a:lnTo>
                    <a:lnTo>
                      <a:pt x="20565" y="7251"/>
                    </a:lnTo>
                    <a:lnTo>
                      <a:pt x="20545" y="7091"/>
                    </a:lnTo>
                    <a:lnTo>
                      <a:pt x="20505" y="6932"/>
                    </a:lnTo>
                    <a:lnTo>
                      <a:pt x="20455" y="6773"/>
                    </a:lnTo>
                    <a:lnTo>
                      <a:pt x="20405" y="6623"/>
                    </a:lnTo>
                    <a:lnTo>
                      <a:pt x="20345" y="6474"/>
                    </a:lnTo>
                    <a:lnTo>
                      <a:pt x="20286" y="6335"/>
                    </a:lnTo>
                    <a:lnTo>
                      <a:pt x="20216" y="6185"/>
                    </a:lnTo>
                    <a:lnTo>
                      <a:pt x="20136" y="6056"/>
                    </a:lnTo>
                    <a:lnTo>
                      <a:pt x="20047" y="5916"/>
                    </a:lnTo>
                    <a:lnTo>
                      <a:pt x="19957" y="5787"/>
                    </a:lnTo>
                    <a:lnTo>
                      <a:pt x="19857" y="5667"/>
                    </a:lnTo>
                    <a:lnTo>
                      <a:pt x="19758" y="5548"/>
                    </a:lnTo>
                    <a:lnTo>
                      <a:pt x="19648" y="5438"/>
                    </a:lnTo>
                    <a:lnTo>
                      <a:pt x="19539" y="5329"/>
                    </a:lnTo>
                    <a:lnTo>
                      <a:pt x="19419" y="5229"/>
                    </a:lnTo>
                    <a:lnTo>
                      <a:pt x="19290" y="5130"/>
                    </a:lnTo>
                    <a:lnTo>
                      <a:pt x="19160" y="5040"/>
                    </a:lnTo>
                    <a:lnTo>
                      <a:pt x="19031" y="4950"/>
                    </a:lnTo>
                    <a:lnTo>
                      <a:pt x="18892" y="4871"/>
                    </a:lnTo>
                    <a:lnTo>
                      <a:pt x="18752" y="4801"/>
                    </a:lnTo>
                    <a:lnTo>
                      <a:pt x="18613" y="4731"/>
                    </a:lnTo>
                    <a:lnTo>
                      <a:pt x="18463" y="4681"/>
                    </a:lnTo>
                    <a:lnTo>
                      <a:pt x="18304" y="4622"/>
                    </a:lnTo>
                    <a:lnTo>
                      <a:pt x="18155" y="4582"/>
                    </a:lnTo>
                    <a:lnTo>
                      <a:pt x="17995" y="4542"/>
                    </a:lnTo>
                    <a:lnTo>
                      <a:pt x="17836" y="4512"/>
                    </a:lnTo>
                    <a:lnTo>
                      <a:pt x="17667" y="4492"/>
                    </a:lnTo>
                    <a:lnTo>
                      <a:pt x="17507" y="4482"/>
                    </a:lnTo>
                    <a:lnTo>
                      <a:pt x="17159" y="4482"/>
                    </a:lnTo>
                    <a:lnTo>
                      <a:pt x="17089" y="4243"/>
                    </a:lnTo>
                    <a:lnTo>
                      <a:pt x="17009" y="4004"/>
                    </a:lnTo>
                    <a:lnTo>
                      <a:pt x="16920" y="3775"/>
                    </a:lnTo>
                    <a:lnTo>
                      <a:pt x="16830" y="3546"/>
                    </a:lnTo>
                    <a:lnTo>
                      <a:pt x="16721" y="3327"/>
                    </a:lnTo>
                    <a:lnTo>
                      <a:pt x="16611" y="3108"/>
                    </a:lnTo>
                    <a:lnTo>
                      <a:pt x="16491" y="2899"/>
                    </a:lnTo>
                    <a:lnTo>
                      <a:pt x="16362" y="2690"/>
                    </a:lnTo>
                    <a:lnTo>
                      <a:pt x="16223" y="2491"/>
                    </a:lnTo>
                    <a:lnTo>
                      <a:pt x="16073" y="2301"/>
                    </a:lnTo>
                    <a:lnTo>
                      <a:pt x="15924" y="2112"/>
                    </a:lnTo>
                    <a:lnTo>
                      <a:pt x="15765" y="1933"/>
                    </a:lnTo>
                    <a:lnTo>
                      <a:pt x="15595" y="1754"/>
                    </a:lnTo>
                    <a:lnTo>
                      <a:pt x="15426" y="1584"/>
                    </a:lnTo>
                    <a:lnTo>
                      <a:pt x="15247" y="1425"/>
                    </a:lnTo>
                    <a:lnTo>
                      <a:pt x="15057" y="1276"/>
                    </a:lnTo>
                    <a:lnTo>
                      <a:pt x="14858" y="1126"/>
                    </a:lnTo>
                    <a:lnTo>
                      <a:pt x="14659" y="987"/>
                    </a:lnTo>
                    <a:lnTo>
                      <a:pt x="14460" y="857"/>
                    </a:lnTo>
                    <a:lnTo>
                      <a:pt x="14251" y="738"/>
                    </a:lnTo>
                    <a:lnTo>
                      <a:pt x="14032" y="628"/>
                    </a:lnTo>
                    <a:lnTo>
                      <a:pt x="13813" y="519"/>
                    </a:lnTo>
                    <a:lnTo>
                      <a:pt x="13584" y="429"/>
                    </a:lnTo>
                    <a:lnTo>
                      <a:pt x="13355" y="340"/>
                    </a:lnTo>
                    <a:lnTo>
                      <a:pt x="13116" y="260"/>
                    </a:lnTo>
                    <a:lnTo>
                      <a:pt x="12877" y="190"/>
                    </a:lnTo>
                    <a:lnTo>
                      <a:pt x="12638" y="140"/>
                    </a:lnTo>
                    <a:lnTo>
                      <a:pt x="12389" y="91"/>
                    </a:lnTo>
                    <a:lnTo>
                      <a:pt x="12140" y="51"/>
                    </a:lnTo>
                    <a:lnTo>
                      <a:pt x="11891" y="21"/>
                    </a:lnTo>
                    <a:lnTo>
                      <a:pt x="11632" y="11"/>
                    </a:lnTo>
                    <a:lnTo>
                      <a:pt x="113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1935890" y="3657551"/>
                <a:ext cx="120102" cy="163298"/>
              </a:xfrm>
              <a:custGeom>
                <a:rect b="b" l="l" r="r" t="t"/>
                <a:pathLst>
                  <a:path extrusionOk="0" h="6175" w="4542">
                    <a:moveTo>
                      <a:pt x="3346" y="1"/>
                    </a:moveTo>
                    <a:lnTo>
                      <a:pt x="0" y="3874"/>
                    </a:lnTo>
                    <a:lnTo>
                      <a:pt x="0" y="6175"/>
                    </a:lnTo>
                    <a:lnTo>
                      <a:pt x="4541" y="1106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1893476" y="3531937"/>
                <a:ext cx="280476" cy="176203"/>
              </a:xfrm>
              <a:custGeom>
                <a:rect b="b" l="l" r="r" t="t"/>
                <a:pathLst>
                  <a:path extrusionOk="0" h="6663" w="10607">
                    <a:moveTo>
                      <a:pt x="5309" y="0"/>
                    </a:moveTo>
                    <a:lnTo>
                      <a:pt x="5060" y="10"/>
                    </a:lnTo>
                    <a:lnTo>
                      <a:pt x="4831" y="40"/>
                    </a:lnTo>
                    <a:lnTo>
                      <a:pt x="4602" y="90"/>
                    </a:lnTo>
                    <a:lnTo>
                      <a:pt x="4383" y="160"/>
                    </a:lnTo>
                    <a:lnTo>
                      <a:pt x="4163" y="239"/>
                    </a:lnTo>
                    <a:lnTo>
                      <a:pt x="3964" y="349"/>
                    </a:lnTo>
                    <a:lnTo>
                      <a:pt x="3765" y="459"/>
                    </a:lnTo>
                    <a:lnTo>
                      <a:pt x="3586" y="598"/>
                    </a:lnTo>
                    <a:lnTo>
                      <a:pt x="3417" y="737"/>
                    </a:lnTo>
                    <a:lnTo>
                      <a:pt x="3257" y="897"/>
                    </a:lnTo>
                    <a:lnTo>
                      <a:pt x="3108" y="1076"/>
                    </a:lnTo>
                    <a:lnTo>
                      <a:pt x="2978" y="1255"/>
                    </a:lnTo>
                    <a:lnTo>
                      <a:pt x="2859" y="1454"/>
                    </a:lnTo>
                    <a:lnTo>
                      <a:pt x="2759" y="1654"/>
                    </a:lnTo>
                    <a:lnTo>
                      <a:pt x="2670" y="1873"/>
                    </a:lnTo>
                    <a:lnTo>
                      <a:pt x="2600" y="2092"/>
                    </a:lnTo>
                    <a:lnTo>
                      <a:pt x="2520" y="2092"/>
                    </a:lnTo>
                    <a:lnTo>
                      <a:pt x="2361" y="2102"/>
                    </a:lnTo>
                    <a:lnTo>
                      <a:pt x="2212" y="2122"/>
                    </a:lnTo>
                    <a:lnTo>
                      <a:pt x="2062" y="2161"/>
                    </a:lnTo>
                    <a:lnTo>
                      <a:pt x="1923" y="2211"/>
                    </a:lnTo>
                    <a:lnTo>
                      <a:pt x="1793" y="2271"/>
                    </a:lnTo>
                    <a:lnTo>
                      <a:pt x="1664" y="2351"/>
                    </a:lnTo>
                    <a:lnTo>
                      <a:pt x="1554" y="2440"/>
                    </a:lnTo>
                    <a:lnTo>
                      <a:pt x="1445" y="2540"/>
                    </a:lnTo>
                    <a:lnTo>
                      <a:pt x="1345" y="2649"/>
                    </a:lnTo>
                    <a:lnTo>
                      <a:pt x="1256" y="2759"/>
                    </a:lnTo>
                    <a:lnTo>
                      <a:pt x="1176" y="2888"/>
                    </a:lnTo>
                    <a:lnTo>
                      <a:pt x="1116" y="3018"/>
                    </a:lnTo>
                    <a:lnTo>
                      <a:pt x="1066" y="3157"/>
                    </a:lnTo>
                    <a:lnTo>
                      <a:pt x="1027" y="3307"/>
                    </a:lnTo>
                    <a:lnTo>
                      <a:pt x="1007" y="3456"/>
                    </a:lnTo>
                    <a:lnTo>
                      <a:pt x="997" y="3615"/>
                    </a:lnTo>
                    <a:lnTo>
                      <a:pt x="997" y="3705"/>
                    </a:lnTo>
                    <a:lnTo>
                      <a:pt x="887" y="3755"/>
                    </a:lnTo>
                    <a:lnTo>
                      <a:pt x="788" y="3805"/>
                    </a:lnTo>
                    <a:lnTo>
                      <a:pt x="688" y="3864"/>
                    </a:lnTo>
                    <a:lnTo>
                      <a:pt x="598" y="3934"/>
                    </a:lnTo>
                    <a:lnTo>
                      <a:pt x="509" y="4004"/>
                    </a:lnTo>
                    <a:lnTo>
                      <a:pt x="429" y="4083"/>
                    </a:lnTo>
                    <a:lnTo>
                      <a:pt x="349" y="4163"/>
                    </a:lnTo>
                    <a:lnTo>
                      <a:pt x="280" y="4263"/>
                    </a:lnTo>
                    <a:lnTo>
                      <a:pt x="220" y="4352"/>
                    </a:lnTo>
                    <a:lnTo>
                      <a:pt x="160" y="4452"/>
                    </a:lnTo>
                    <a:lnTo>
                      <a:pt x="110" y="4561"/>
                    </a:lnTo>
                    <a:lnTo>
                      <a:pt x="71" y="4671"/>
                    </a:lnTo>
                    <a:lnTo>
                      <a:pt x="41" y="4780"/>
                    </a:lnTo>
                    <a:lnTo>
                      <a:pt x="21" y="4900"/>
                    </a:lnTo>
                    <a:lnTo>
                      <a:pt x="1" y="5019"/>
                    </a:lnTo>
                    <a:lnTo>
                      <a:pt x="1" y="5139"/>
                    </a:lnTo>
                    <a:lnTo>
                      <a:pt x="1" y="5298"/>
                    </a:lnTo>
                    <a:lnTo>
                      <a:pt x="31" y="5448"/>
                    </a:lnTo>
                    <a:lnTo>
                      <a:pt x="71" y="5597"/>
                    </a:lnTo>
                    <a:lnTo>
                      <a:pt x="120" y="5737"/>
                    </a:lnTo>
                    <a:lnTo>
                      <a:pt x="180" y="5866"/>
                    </a:lnTo>
                    <a:lnTo>
                      <a:pt x="260" y="5995"/>
                    </a:lnTo>
                    <a:lnTo>
                      <a:pt x="349" y="6115"/>
                    </a:lnTo>
                    <a:lnTo>
                      <a:pt x="449" y="6215"/>
                    </a:lnTo>
                    <a:lnTo>
                      <a:pt x="549" y="6314"/>
                    </a:lnTo>
                    <a:lnTo>
                      <a:pt x="668" y="6404"/>
                    </a:lnTo>
                    <a:lnTo>
                      <a:pt x="797" y="6483"/>
                    </a:lnTo>
                    <a:lnTo>
                      <a:pt x="927" y="6543"/>
                    </a:lnTo>
                    <a:lnTo>
                      <a:pt x="1066" y="6593"/>
                    </a:lnTo>
                    <a:lnTo>
                      <a:pt x="1216" y="6633"/>
                    </a:lnTo>
                    <a:lnTo>
                      <a:pt x="1365" y="6653"/>
                    </a:lnTo>
                    <a:lnTo>
                      <a:pt x="1524" y="6663"/>
                    </a:lnTo>
                    <a:lnTo>
                      <a:pt x="9083" y="6663"/>
                    </a:lnTo>
                    <a:lnTo>
                      <a:pt x="9242" y="6653"/>
                    </a:lnTo>
                    <a:lnTo>
                      <a:pt x="9392" y="6633"/>
                    </a:lnTo>
                    <a:lnTo>
                      <a:pt x="9541" y="6593"/>
                    </a:lnTo>
                    <a:lnTo>
                      <a:pt x="9681" y="6543"/>
                    </a:lnTo>
                    <a:lnTo>
                      <a:pt x="9810" y="6483"/>
                    </a:lnTo>
                    <a:lnTo>
                      <a:pt x="9939" y="6404"/>
                    </a:lnTo>
                    <a:lnTo>
                      <a:pt x="10059" y="6314"/>
                    </a:lnTo>
                    <a:lnTo>
                      <a:pt x="10168" y="6215"/>
                    </a:lnTo>
                    <a:lnTo>
                      <a:pt x="10258" y="6115"/>
                    </a:lnTo>
                    <a:lnTo>
                      <a:pt x="10348" y="5995"/>
                    </a:lnTo>
                    <a:lnTo>
                      <a:pt x="10427" y="5866"/>
                    </a:lnTo>
                    <a:lnTo>
                      <a:pt x="10487" y="5737"/>
                    </a:lnTo>
                    <a:lnTo>
                      <a:pt x="10547" y="5597"/>
                    </a:lnTo>
                    <a:lnTo>
                      <a:pt x="10577" y="5448"/>
                    </a:lnTo>
                    <a:lnTo>
                      <a:pt x="10607" y="5298"/>
                    </a:lnTo>
                    <a:lnTo>
                      <a:pt x="10607" y="5139"/>
                    </a:lnTo>
                    <a:lnTo>
                      <a:pt x="10607" y="5019"/>
                    </a:lnTo>
                    <a:lnTo>
                      <a:pt x="10597" y="4900"/>
                    </a:lnTo>
                    <a:lnTo>
                      <a:pt x="10567" y="4780"/>
                    </a:lnTo>
                    <a:lnTo>
                      <a:pt x="10537" y="4671"/>
                    </a:lnTo>
                    <a:lnTo>
                      <a:pt x="10497" y="4561"/>
                    </a:lnTo>
                    <a:lnTo>
                      <a:pt x="10447" y="4452"/>
                    </a:lnTo>
                    <a:lnTo>
                      <a:pt x="10388" y="4352"/>
                    </a:lnTo>
                    <a:lnTo>
                      <a:pt x="10328" y="4263"/>
                    </a:lnTo>
                    <a:lnTo>
                      <a:pt x="10258" y="4163"/>
                    </a:lnTo>
                    <a:lnTo>
                      <a:pt x="10178" y="4083"/>
                    </a:lnTo>
                    <a:lnTo>
                      <a:pt x="10099" y="4004"/>
                    </a:lnTo>
                    <a:lnTo>
                      <a:pt x="10009" y="3934"/>
                    </a:lnTo>
                    <a:lnTo>
                      <a:pt x="9920" y="3864"/>
                    </a:lnTo>
                    <a:lnTo>
                      <a:pt x="9820" y="3805"/>
                    </a:lnTo>
                    <a:lnTo>
                      <a:pt x="9720" y="3755"/>
                    </a:lnTo>
                    <a:lnTo>
                      <a:pt x="9611" y="3705"/>
                    </a:lnTo>
                    <a:lnTo>
                      <a:pt x="9611" y="3615"/>
                    </a:lnTo>
                    <a:lnTo>
                      <a:pt x="9601" y="3456"/>
                    </a:lnTo>
                    <a:lnTo>
                      <a:pt x="9581" y="3307"/>
                    </a:lnTo>
                    <a:lnTo>
                      <a:pt x="9541" y="3157"/>
                    </a:lnTo>
                    <a:lnTo>
                      <a:pt x="9491" y="3018"/>
                    </a:lnTo>
                    <a:lnTo>
                      <a:pt x="9432" y="2888"/>
                    </a:lnTo>
                    <a:lnTo>
                      <a:pt x="9352" y="2759"/>
                    </a:lnTo>
                    <a:lnTo>
                      <a:pt x="9262" y="2649"/>
                    </a:lnTo>
                    <a:lnTo>
                      <a:pt x="9163" y="2540"/>
                    </a:lnTo>
                    <a:lnTo>
                      <a:pt x="9063" y="2440"/>
                    </a:lnTo>
                    <a:lnTo>
                      <a:pt x="8944" y="2351"/>
                    </a:lnTo>
                    <a:lnTo>
                      <a:pt x="8814" y="2271"/>
                    </a:lnTo>
                    <a:lnTo>
                      <a:pt x="8685" y="2211"/>
                    </a:lnTo>
                    <a:lnTo>
                      <a:pt x="8545" y="2161"/>
                    </a:lnTo>
                    <a:lnTo>
                      <a:pt x="8396" y="2122"/>
                    </a:lnTo>
                    <a:lnTo>
                      <a:pt x="8246" y="2102"/>
                    </a:lnTo>
                    <a:lnTo>
                      <a:pt x="8087" y="2092"/>
                    </a:lnTo>
                    <a:lnTo>
                      <a:pt x="8007" y="2092"/>
                    </a:lnTo>
                    <a:lnTo>
                      <a:pt x="7938" y="1873"/>
                    </a:lnTo>
                    <a:lnTo>
                      <a:pt x="7848" y="1654"/>
                    </a:lnTo>
                    <a:lnTo>
                      <a:pt x="7749" y="1454"/>
                    </a:lnTo>
                    <a:lnTo>
                      <a:pt x="7629" y="1255"/>
                    </a:lnTo>
                    <a:lnTo>
                      <a:pt x="7500" y="1076"/>
                    </a:lnTo>
                    <a:lnTo>
                      <a:pt x="7350" y="897"/>
                    </a:lnTo>
                    <a:lnTo>
                      <a:pt x="7191" y="737"/>
                    </a:lnTo>
                    <a:lnTo>
                      <a:pt x="7022" y="598"/>
                    </a:lnTo>
                    <a:lnTo>
                      <a:pt x="6842" y="459"/>
                    </a:lnTo>
                    <a:lnTo>
                      <a:pt x="6643" y="349"/>
                    </a:lnTo>
                    <a:lnTo>
                      <a:pt x="6444" y="239"/>
                    </a:lnTo>
                    <a:lnTo>
                      <a:pt x="6235" y="160"/>
                    </a:lnTo>
                    <a:lnTo>
                      <a:pt x="6006" y="90"/>
                    </a:lnTo>
                    <a:lnTo>
                      <a:pt x="5777" y="40"/>
                    </a:lnTo>
                    <a:lnTo>
                      <a:pt x="5548" y="10"/>
                    </a:lnTo>
                    <a:lnTo>
                      <a:pt x="5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6117269" y="3855862"/>
                <a:ext cx="343409" cy="539108"/>
              </a:xfrm>
              <a:custGeom>
                <a:rect b="b" l="l" r="r" t="t"/>
                <a:pathLst>
                  <a:path extrusionOk="0" h="20386" w="12987">
                    <a:moveTo>
                      <a:pt x="4542" y="0"/>
                    </a:moveTo>
                    <a:lnTo>
                      <a:pt x="4542" y="2888"/>
                    </a:lnTo>
                    <a:lnTo>
                      <a:pt x="4542" y="8784"/>
                    </a:lnTo>
                    <a:lnTo>
                      <a:pt x="4542" y="13863"/>
                    </a:lnTo>
                    <a:lnTo>
                      <a:pt x="1196" y="9989"/>
                    </a:lnTo>
                    <a:lnTo>
                      <a:pt x="1" y="11104"/>
                    </a:lnTo>
                    <a:lnTo>
                      <a:pt x="4542" y="16173"/>
                    </a:lnTo>
                    <a:lnTo>
                      <a:pt x="4542" y="18224"/>
                    </a:lnTo>
                    <a:lnTo>
                      <a:pt x="4542" y="20385"/>
                    </a:lnTo>
                    <a:lnTo>
                      <a:pt x="8445" y="20385"/>
                    </a:lnTo>
                    <a:lnTo>
                      <a:pt x="8445" y="13275"/>
                    </a:lnTo>
                    <a:lnTo>
                      <a:pt x="12987" y="8216"/>
                    </a:lnTo>
                    <a:lnTo>
                      <a:pt x="11792" y="7101"/>
                    </a:lnTo>
                    <a:lnTo>
                      <a:pt x="8445" y="10975"/>
                    </a:lnTo>
                    <a:lnTo>
                      <a:pt x="844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6053807" y="4042828"/>
                <a:ext cx="182242" cy="130136"/>
              </a:xfrm>
              <a:custGeom>
                <a:rect b="b" l="l" r="r" t="t"/>
                <a:pathLst>
                  <a:path extrusionOk="0" h="4921" w="6892">
                    <a:moveTo>
                      <a:pt x="3745" y="1"/>
                    </a:moveTo>
                    <a:lnTo>
                      <a:pt x="3576" y="31"/>
                    </a:lnTo>
                    <a:lnTo>
                      <a:pt x="3406" y="61"/>
                    </a:lnTo>
                    <a:lnTo>
                      <a:pt x="3237" y="110"/>
                    </a:lnTo>
                    <a:lnTo>
                      <a:pt x="3088" y="180"/>
                    </a:lnTo>
                    <a:lnTo>
                      <a:pt x="2938" y="250"/>
                    </a:lnTo>
                    <a:lnTo>
                      <a:pt x="2789" y="339"/>
                    </a:lnTo>
                    <a:lnTo>
                      <a:pt x="2660" y="439"/>
                    </a:lnTo>
                    <a:lnTo>
                      <a:pt x="2530" y="539"/>
                    </a:lnTo>
                    <a:lnTo>
                      <a:pt x="2411" y="658"/>
                    </a:lnTo>
                    <a:lnTo>
                      <a:pt x="2301" y="788"/>
                    </a:lnTo>
                    <a:lnTo>
                      <a:pt x="2201" y="927"/>
                    </a:lnTo>
                    <a:lnTo>
                      <a:pt x="2122" y="1066"/>
                    </a:lnTo>
                    <a:lnTo>
                      <a:pt x="2042" y="1216"/>
                    </a:lnTo>
                    <a:lnTo>
                      <a:pt x="1982" y="1375"/>
                    </a:lnTo>
                    <a:lnTo>
                      <a:pt x="1933" y="1544"/>
                    </a:lnTo>
                    <a:lnTo>
                      <a:pt x="1753" y="1544"/>
                    </a:lnTo>
                    <a:lnTo>
                      <a:pt x="1644" y="1564"/>
                    </a:lnTo>
                    <a:lnTo>
                      <a:pt x="1534" y="1594"/>
                    </a:lnTo>
                    <a:lnTo>
                      <a:pt x="1425" y="1634"/>
                    </a:lnTo>
                    <a:lnTo>
                      <a:pt x="1335" y="1674"/>
                    </a:lnTo>
                    <a:lnTo>
                      <a:pt x="1235" y="1734"/>
                    </a:lnTo>
                    <a:lnTo>
                      <a:pt x="1146" y="1793"/>
                    </a:lnTo>
                    <a:lnTo>
                      <a:pt x="1066" y="1873"/>
                    </a:lnTo>
                    <a:lnTo>
                      <a:pt x="996" y="1953"/>
                    </a:lnTo>
                    <a:lnTo>
                      <a:pt x="937" y="2042"/>
                    </a:lnTo>
                    <a:lnTo>
                      <a:pt x="877" y="2132"/>
                    </a:lnTo>
                    <a:lnTo>
                      <a:pt x="827" y="2232"/>
                    </a:lnTo>
                    <a:lnTo>
                      <a:pt x="787" y="2331"/>
                    </a:lnTo>
                    <a:lnTo>
                      <a:pt x="767" y="2441"/>
                    </a:lnTo>
                    <a:lnTo>
                      <a:pt x="747" y="2550"/>
                    </a:lnTo>
                    <a:lnTo>
                      <a:pt x="738" y="2670"/>
                    </a:lnTo>
                    <a:lnTo>
                      <a:pt x="747" y="2739"/>
                    </a:lnTo>
                    <a:lnTo>
                      <a:pt x="668" y="2769"/>
                    </a:lnTo>
                    <a:lnTo>
                      <a:pt x="588" y="2809"/>
                    </a:lnTo>
                    <a:lnTo>
                      <a:pt x="518" y="2849"/>
                    </a:lnTo>
                    <a:lnTo>
                      <a:pt x="449" y="2899"/>
                    </a:lnTo>
                    <a:lnTo>
                      <a:pt x="379" y="2959"/>
                    </a:lnTo>
                    <a:lnTo>
                      <a:pt x="319" y="3018"/>
                    </a:lnTo>
                    <a:lnTo>
                      <a:pt x="260" y="3078"/>
                    </a:lnTo>
                    <a:lnTo>
                      <a:pt x="210" y="3148"/>
                    </a:lnTo>
                    <a:lnTo>
                      <a:pt x="170" y="3217"/>
                    </a:lnTo>
                    <a:lnTo>
                      <a:pt x="120" y="3287"/>
                    </a:lnTo>
                    <a:lnTo>
                      <a:pt x="90" y="3367"/>
                    </a:lnTo>
                    <a:lnTo>
                      <a:pt x="60" y="3446"/>
                    </a:lnTo>
                    <a:lnTo>
                      <a:pt x="30" y="3526"/>
                    </a:lnTo>
                    <a:lnTo>
                      <a:pt x="21" y="3616"/>
                    </a:lnTo>
                    <a:lnTo>
                      <a:pt x="11" y="3705"/>
                    </a:lnTo>
                    <a:lnTo>
                      <a:pt x="1" y="3795"/>
                    </a:lnTo>
                    <a:lnTo>
                      <a:pt x="11" y="3915"/>
                    </a:lnTo>
                    <a:lnTo>
                      <a:pt x="30" y="4024"/>
                    </a:lnTo>
                    <a:lnTo>
                      <a:pt x="50" y="4134"/>
                    </a:lnTo>
                    <a:lnTo>
                      <a:pt x="90" y="4233"/>
                    </a:lnTo>
                    <a:lnTo>
                      <a:pt x="140" y="4333"/>
                    </a:lnTo>
                    <a:lnTo>
                      <a:pt x="200" y="4422"/>
                    </a:lnTo>
                    <a:lnTo>
                      <a:pt x="260" y="4512"/>
                    </a:lnTo>
                    <a:lnTo>
                      <a:pt x="329" y="4592"/>
                    </a:lnTo>
                    <a:lnTo>
                      <a:pt x="409" y="4661"/>
                    </a:lnTo>
                    <a:lnTo>
                      <a:pt x="499" y="4731"/>
                    </a:lnTo>
                    <a:lnTo>
                      <a:pt x="598" y="4791"/>
                    </a:lnTo>
                    <a:lnTo>
                      <a:pt x="688" y="4831"/>
                    </a:lnTo>
                    <a:lnTo>
                      <a:pt x="797" y="4871"/>
                    </a:lnTo>
                    <a:lnTo>
                      <a:pt x="907" y="4900"/>
                    </a:lnTo>
                    <a:lnTo>
                      <a:pt x="1016" y="4920"/>
                    </a:lnTo>
                    <a:lnTo>
                      <a:pt x="6812" y="4920"/>
                    </a:lnTo>
                    <a:lnTo>
                      <a:pt x="6892" y="4900"/>
                    </a:lnTo>
                    <a:lnTo>
                      <a:pt x="6892" y="2002"/>
                    </a:lnTo>
                    <a:lnTo>
                      <a:pt x="6812" y="1903"/>
                    </a:lnTo>
                    <a:lnTo>
                      <a:pt x="6713" y="1813"/>
                    </a:lnTo>
                    <a:lnTo>
                      <a:pt x="6613" y="1734"/>
                    </a:lnTo>
                    <a:lnTo>
                      <a:pt x="6504" y="1664"/>
                    </a:lnTo>
                    <a:lnTo>
                      <a:pt x="6384" y="1614"/>
                    </a:lnTo>
                    <a:lnTo>
                      <a:pt x="6255" y="1574"/>
                    </a:lnTo>
                    <a:lnTo>
                      <a:pt x="6125" y="1544"/>
                    </a:lnTo>
                    <a:lnTo>
                      <a:pt x="5926" y="1544"/>
                    </a:lnTo>
                    <a:lnTo>
                      <a:pt x="5876" y="1375"/>
                    </a:lnTo>
                    <a:lnTo>
                      <a:pt x="5806" y="1216"/>
                    </a:lnTo>
                    <a:lnTo>
                      <a:pt x="5737" y="1066"/>
                    </a:lnTo>
                    <a:lnTo>
                      <a:pt x="5647" y="927"/>
                    </a:lnTo>
                    <a:lnTo>
                      <a:pt x="5548" y="788"/>
                    </a:lnTo>
                    <a:lnTo>
                      <a:pt x="5438" y="658"/>
                    </a:lnTo>
                    <a:lnTo>
                      <a:pt x="5328" y="539"/>
                    </a:lnTo>
                    <a:lnTo>
                      <a:pt x="5199" y="439"/>
                    </a:lnTo>
                    <a:lnTo>
                      <a:pt x="5060" y="339"/>
                    </a:lnTo>
                    <a:lnTo>
                      <a:pt x="4920" y="250"/>
                    </a:lnTo>
                    <a:lnTo>
                      <a:pt x="4771" y="180"/>
                    </a:lnTo>
                    <a:lnTo>
                      <a:pt x="4611" y="110"/>
                    </a:lnTo>
                    <a:lnTo>
                      <a:pt x="4452" y="61"/>
                    </a:lnTo>
                    <a:lnTo>
                      <a:pt x="4283" y="31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5997193" y="3679950"/>
                <a:ext cx="601461" cy="377925"/>
              </a:xfrm>
              <a:custGeom>
                <a:rect b="b" l="l" r="r" t="t"/>
                <a:pathLst>
                  <a:path extrusionOk="0" h="14291" w="22746">
                    <a:moveTo>
                      <a:pt x="11373" y="0"/>
                    </a:moveTo>
                    <a:lnTo>
                      <a:pt x="11114" y="10"/>
                    </a:lnTo>
                    <a:lnTo>
                      <a:pt x="10855" y="20"/>
                    </a:lnTo>
                    <a:lnTo>
                      <a:pt x="10606" y="50"/>
                    </a:lnTo>
                    <a:lnTo>
                      <a:pt x="10357" y="90"/>
                    </a:lnTo>
                    <a:lnTo>
                      <a:pt x="10108" y="140"/>
                    </a:lnTo>
                    <a:lnTo>
                      <a:pt x="9869" y="189"/>
                    </a:lnTo>
                    <a:lnTo>
                      <a:pt x="9630" y="259"/>
                    </a:lnTo>
                    <a:lnTo>
                      <a:pt x="9391" y="339"/>
                    </a:lnTo>
                    <a:lnTo>
                      <a:pt x="9162" y="428"/>
                    </a:lnTo>
                    <a:lnTo>
                      <a:pt x="8933" y="518"/>
                    </a:lnTo>
                    <a:lnTo>
                      <a:pt x="8714" y="627"/>
                    </a:lnTo>
                    <a:lnTo>
                      <a:pt x="8495" y="737"/>
                    </a:lnTo>
                    <a:lnTo>
                      <a:pt x="8286" y="857"/>
                    </a:lnTo>
                    <a:lnTo>
                      <a:pt x="8077" y="996"/>
                    </a:lnTo>
                    <a:lnTo>
                      <a:pt x="7878" y="1125"/>
                    </a:lnTo>
                    <a:lnTo>
                      <a:pt x="7689" y="1275"/>
                    </a:lnTo>
                    <a:lnTo>
                      <a:pt x="7499" y="1424"/>
                    </a:lnTo>
                    <a:lnTo>
                      <a:pt x="7320" y="1593"/>
                    </a:lnTo>
                    <a:lnTo>
                      <a:pt x="7151" y="1753"/>
                    </a:lnTo>
                    <a:lnTo>
                      <a:pt x="6981" y="1932"/>
                    </a:lnTo>
                    <a:lnTo>
                      <a:pt x="6822" y="2111"/>
                    </a:lnTo>
                    <a:lnTo>
                      <a:pt x="6663" y="2300"/>
                    </a:lnTo>
                    <a:lnTo>
                      <a:pt x="6523" y="2490"/>
                    </a:lnTo>
                    <a:lnTo>
                      <a:pt x="6384" y="2689"/>
                    </a:lnTo>
                    <a:lnTo>
                      <a:pt x="6254" y="2898"/>
                    </a:lnTo>
                    <a:lnTo>
                      <a:pt x="6135" y="3107"/>
                    </a:lnTo>
                    <a:lnTo>
                      <a:pt x="6015" y="3326"/>
                    </a:lnTo>
                    <a:lnTo>
                      <a:pt x="5916" y="3545"/>
                    </a:lnTo>
                    <a:lnTo>
                      <a:pt x="5816" y="3774"/>
                    </a:lnTo>
                    <a:lnTo>
                      <a:pt x="5737" y="4003"/>
                    </a:lnTo>
                    <a:lnTo>
                      <a:pt x="5657" y="4242"/>
                    </a:lnTo>
                    <a:lnTo>
                      <a:pt x="5587" y="4481"/>
                    </a:lnTo>
                    <a:lnTo>
                      <a:pt x="5239" y="4481"/>
                    </a:lnTo>
                    <a:lnTo>
                      <a:pt x="5069" y="4491"/>
                    </a:lnTo>
                    <a:lnTo>
                      <a:pt x="4910" y="4521"/>
                    </a:lnTo>
                    <a:lnTo>
                      <a:pt x="4751" y="4541"/>
                    </a:lnTo>
                    <a:lnTo>
                      <a:pt x="4591" y="4581"/>
                    </a:lnTo>
                    <a:lnTo>
                      <a:pt x="4432" y="4631"/>
                    </a:lnTo>
                    <a:lnTo>
                      <a:pt x="4283" y="4681"/>
                    </a:lnTo>
                    <a:lnTo>
                      <a:pt x="4133" y="4740"/>
                    </a:lnTo>
                    <a:lnTo>
                      <a:pt x="3994" y="4800"/>
                    </a:lnTo>
                    <a:lnTo>
                      <a:pt x="3845" y="4870"/>
                    </a:lnTo>
                    <a:lnTo>
                      <a:pt x="3715" y="4949"/>
                    </a:lnTo>
                    <a:lnTo>
                      <a:pt x="3576" y="5039"/>
                    </a:lnTo>
                    <a:lnTo>
                      <a:pt x="3456" y="5129"/>
                    </a:lnTo>
                    <a:lnTo>
                      <a:pt x="3327" y="5228"/>
                    </a:lnTo>
                    <a:lnTo>
                      <a:pt x="3207" y="5328"/>
                    </a:lnTo>
                    <a:lnTo>
                      <a:pt x="3098" y="5437"/>
                    </a:lnTo>
                    <a:lnTo>
                      <a:pt x="2988" y="5547"/>
                    </a:lnTo>
                    <a:lnTo>
                      <a:pt x="2888" y="5666"/>
                    </a:lnTo>
                    <a:lnTo>
                      <a:pt x="2789" y="5796"/>
                    </a:lnTo>
                    <a:lnTo>
                      <a:pt x="2699" y="5915"/>
                    </a:lnTo>
                    <a:lnTo>
                      <a:pt x="2610" y="6055"/>
                    </a:lnTo>
                    <a:lnTo>
                      <a:pt x="2530" y="6194"/>
                    </a:lnTo>
                    <a:lnTo>
                      <a:pt x="2460" y="6334"/>
                    </a:lnTo>
                    <a:lnTo>
                      <a:pt x="2391" y="6473"/>
                    </a:lnTo>
                    <a:lnTo>
                      <a:pt x="2341" y="6622"/>
                    </a:lnTo>
                    <a:lnTo>
                      <a:pt x="2281" y="6772"/>
                    </a:lnTo>
                    <a:lnTo>
                      <a:pt x="2241" y="6931"/>
                    </a:lnTo>
                    <a:lnTo>
                      <a:pt x="2201" y="7091"/>
                    </a:lnTo>
                    <a:lnTo>
                      <a:pt x="2171" y="7250"/>
                    </a:lnTo>
                    <a:lnTo>
                      <a:pt x="2152" y="7409"/>
                    </a:lnTo>
                    <a:lnTo>
                      <a:pt x="2142" y="7578"/>
                    </a:lnTo>
                    <a:lnTo>
                      <a:pt x="2142" y="7748"/>
                    </a:lnTo>
                    <a:lnTo>
                      <a:pt x="2152" y="7947"/>
                    </a:lnTo>
                    <a:lnTo>
                      <a:pt x="1923" y="8047"/>
                    </a:lnTo>
                    <a:lnTo>
                      <a:pt x="1693" y="8156"/>
                    </a:lnTo>
                    <a:lnTo>
                      <a:pt x="1484" y="8286"/>
                    </a:lnTo>
                    <a:lnTo>
                      <a:pt x="1285" y="8425"/>
                    </a:lnTo>
                    <a:lnTo>
                      <a:pt x="1096" y="8584"/>
                    </a:lnTo>
                    <a:lnTo>
                      <a:pt x="917" y="8754"/>
                    </a:lnTo>
                    <a:lnTo>
                      <a:pt x="757" y="8933"/>
                    </a:lnTo>
                    <a:lnTo>
                      <a:pt x="608" y="9122"/>
                    </a:lnTo>
                    <a:lnTo>
                      <a:pt x="469" y="9331"/>
                    </a:lnTo>
                    <a:lnTo>
                      <a:pt x="349" y="9550"/>
                    </a:lnTo>
                    <a:lnTo>
                      <a:pt x="249" y="9769"/>
                    </a:lnTo>
                    <a:lnTo>
                      <a:pt x="160" y="10008"/>
                    </a:lnTo>
                    <a:lnTo>
                      <a:pt x="90" y="10247"/>
                    </a:lnTo>
                    <a:lnTo>
                      <a:pt x="40" y="10496"/>
                    </a:lnTo>
                    <a:lnTo>
                      <a:pt x="10" y="10755"/>
                    </a:lnTo>
                    <a:lnTo>
                      <a:pt x="1" y="11014"/>
                    </a:lnTo>
                    <a:lnTo>
                      <a:pt x="10" y="11183"/>
                    </a:lnTo>
                    <a:lnTo>
                      <a:pt x="20" y="11353"/>
                    </a:lnTo>
                    <a:lnTo>
                      <a:pt x="40" y="11512"/>
                    </a:lnTo>
                    <a:lnTo>
                      <a:pt x="70" y="11671"/>
                    </a:lnTo>
                    <a:lnTo>
                      <a:pt x="100" y="11831"/>
                    </a:lnTo>
                    <a:lnTo>
                      <a:pt x="150" y="11990"/>
                    </a:lnTo>
                    <a:lnTo>
                      <a:pt x="200" y="12139"/>
                    </a:lnTo>
                    <a:lnTo>
                      <a:pt x="259" y="12289"/>
                    </a:lnTo>
                    <a:lnTo>
                      <a:pt x="329" y="12438"/>
                    </a:lnTo>
                    <a:lnTo>
                      <a:pt x="399" y="12578"/>
                    </a:lnTo>
                    <a:lnTo>
                      <a:pt x="479" y="12717"/>
                    </a:lnTo>
                    <a:lnTo>
                      <a:pt x="558" y="12847"/>
                    </a:lnTo>
                    <a:lnTo>
                      <a:pt x="648" y="12976"/>
                    </a:lnTo>
                    <a:lnTo>
                      <a:pt x="747" y="13095"/>
                    </a:lnTo>
                    <a:lnTo>
                      <a:pt x="847" y="13215"/>
                    </a:lnTo>
                    <a:lnTo>
                      <a:pt x="957" y="13325"/>
                    </a:lnTo>
                    <a:lnTo>
                      <a:pt x="1076" y="13434"/>
                    </a:lnTo>
                    <a:lnTo>
                      <a:pt x="1196" y="13544"/>
                    </a:lnTo>
                    <a:lnTo>
                      <a:pt x="1315" y="13633"/>
                    </a:lnTo>
                    <a:lnTo>
                      <a:pt x="1445" y="13733"/>
                    </a:lnTo>
                    <a:lnTo>
                      <a:pt x="1574" y="13812"/>
                    </a:lnTo>
                    <a:lnTo>
                      <a:pt x="1713" y="13892"/>
                    </a:lnTo>
                    <a:lnTo>
                      <a:pt x="1853" y="13962"/>
                    </a:lnTo>
                    <a:lnTo>
                      <a:pt x="2002" y="14032"/>
                    </a:lnTo>
                    <a:lnTo>
                      <a:pt x="2152" y="14091"/>
                    </a:lnTo>
                    <a:lnTo>
                      <a:pt x="2301" y="14141"/>
                    </a:lnTo>
                    <a:lnTo>
                      <a:pt x="2450" y="14181"/>
                    </a:lnTo>
                    <a:lnTo>
                      <a:pt x="2610" y="14221"/>
                    </a:lnTo>
                    <a:lnTo>
                      <a:pt x="2769" y="14251"/>
                    </a:lnTo>
                    <a:lnTo>
                      <a:pt x="2938" y="14271"/>
                    </a:lnTo>
                    <a:lnTo>
                      <a:pt x="3098" y="14281"/>
                    </a:lnTo>
                    <a:lnTo>
                      <a:pt x="3267" y="14290"/>
                    </a:lnTo>
                    <a:lnTo>
                      <a:pt x="19479" y="14290"/>
                    </a:lnTo>
                    <a:lnTo>
                      <a:pt x="19649" y="14281"/>
                    </a:lnTo>
                    <a:lnTo>
                      <a:pt x="19818" y="14271"/>
                    </a:lnTo>
                    <a:lnTo>
                      <a:pt x="19977" y="14251"/>
                    </a:lnTo>
                    <a:lnTo>
                      <a:pt x="20137" y="14221"/>
                    </a:lnTo>
                    <a:lnTo>
                      <a:pt x="20296" y="14181"/>
                    </a:lnTo>
                    <a:lnTo>
                      <a:pt x="20455" y="14141"/>
                    </a:lnTo>
                    <a:lnTo>
                      <a:pt x="20605" y="14091"/>
                    </a:lnTo>
                    <a:lnTo>
                      <a:pt x="20754" y="14032"/>
                    </a:lnTo>
                    <a:lnTo>
                      <a:pt x="20894" y="13962"/>
                    </a:lnTo>
                    <a:lnTo>
                      <a:pt x="21033" y="13892"/>
                    </a:lnTo>
                    <a:lnTo>
                      <a:pt x="21172" y="13812"/>
                    </a:lnTo>
                    <a:lnTo>
                      <a:pt x="21302" y="13733"/>
                    </a:lnTo>
                    <a:lnTo>
                      <a:pt x="21431" y="13633"/>
                    </a:lnTo>
                    <a:lnTo>
                      <a:pt x="21561" y="13544"/>
                    </a:lnTo>
                    <a:lnTo>
                      <a:pt x="21680" y="13434"/>
                    </a:lnTo>
                    <a:lnTo>
                      <a:pt x="21790" y="13325"/>
                    </a:lnTo>
                    <a:lnTo>
                      <a:pt x="21899" y="13215"/>
                    </a:lnTo>
                    <a:lnTo>
                      <a:pt x="21999" y="13095"/>
                    </a:lnTo>
                    <a:lnTo>
                      <a:pt x="22098" y="12976"/>
                    </a:lnTo>
                    <a:lnTo>
                      <a:pt x="22188" y="12847"/>
                    </a:lnTo>
                    <a:lnTo>
                      <a:pt x="22278" y="12717"/>
                    </a:lnTo>
                    <a:lnTo>
                      <a:pt x="22357" y="12578"/>
                    </a:lnTo>
                    <a:lnTo>
                      <a:pt x="22427" y="12438"/>
                    </a:lnTo>
                    <a:lnTo>
                      <a:pt x="22487" y="12289"/>
                    </a:lnTo>
                    <a:lnTo>
                      <a:pt x="22547" y="12139"/>
                    </a:lnTo>
                    <a:lnTo>
                      <a:pt x="22596" y="11990"/>
                    </a:lnTo>
                    <a:lnTo>
                      <a:pt x="22646" y="11831"/>
                    </a:lnTo>
                    <a:lnTo>
                      <a:pt x="22686" y="11671"/>
                    </a:lnTo>
                    <a:lnTo>
                      <a:pt x="22706" y="11512"/>
                    </a:lnTo>
                    <a:lnTo>
                      <a:pt x="22736" y="11353"/>
                    </a:lnTo>
                    <a:lnTo>
                      <a:pt x="22746" y="11183"/>
                    </a:lnTo>
                    <a:lnTo>
                      <a:pt x="22746" y="11014"/>
                    </a:lnTo>
                    <a:lnTo>
                      <a:pt x="22736" y="10755"/>
                    </a:lnTo>
                    <a:lnTo>
                      <a:pt x="22706" y="10496"/>
                    </a:lnTo>
                    <a:lnTo>
                      <a:pt x="22656" y="10247"/>
                    </a:lnTo>
                    <a:lnTo>
                      <a:pt x="22586" y="10008"/>
                    </a:lnTo>
                    <a:lnTo>
                      <a:pt x="22507" y="9769"/>
                    </a:lnTo>
                    <a:lnTo>
                      <a:pt x="22397" y="9550"/>
                    </a:lnTo>
                    <a:lnTo>
                      <a:pt x="22278" y="9331"/>
                    </a:lnTo>
                    <a:lnTo>
                      <a:pt x="22148" y="9122"/>
                    </a:lnTo>
                    <a:lnTo>
                      <a:pt x="21999" y="8933"/>
                    </a:lnTo>
                    <a:lnTo>
                      <a:pt x="21830" y="8754"/>
                    </a:lnTo>
                    <a:lnTo>
                      <a:pt x="21650" y="8584"/>
                    </a:lnTo>
                    <a:lnTo>
                      <a:pt x="21461" y="8425"/>
                    </a:lnTo>
                    <a:lnTo>
                      <a:pt x="21262" y="8286"/>
                    </a:lnTo>
                    <a:lnTo>
                      <a:pt x="21053" y="8156"/>
                    </a:lnTo>
                    <a:lnTo>
                      <a:pt x="20834" y="8047"/>
                    </a:lnTo>
                    <a:lnTo>
                      <a:pt x="20605" y="7947"/>
                    </a:lnTo>
                    <a:lnTo>
                      <a:pt x="20615" y="7748"/>
                    </a:lnTo>
                    <a:lnTo>
                      <a:pt x="20605" y="7578"/>
                    </a:lnTo>
                    <a:lnTo>
                      <a:pt x="20595" y="7409"/>
                    </a:lnTo>
                    <a:lnTo>
                      <a:pt x="20575" y="7250"/>
                    </a:lnTo>
                    <a:lnTo>
                      <a:pt x="20545" y="7091"/>
                    </a:lnTo>
                    <a:lnTo>
                      <a:pt x="20505" y="6931"/>
                    </a:lnTo>
                    <a:lnTo>
                      <a:pt x="20465" y="6772"/>
                    </a:lnTo>
                    <a:lnTo>
                      <a:pt x="20416" y="6622"/>
                    </a:lnTo>
                    <a:lnTo>
                      <a:pt x="20356" y="6473"/>
                    </a:lnTo>
                    <a:lnTo>
                      <a:pt x="20286" y="6334"/>
                    </a:lnTo>
                    <a:lnTo>
                      <a:pt x="20216" y="6194"/>
                    </a:lnTo>
                    <a:lnTo>
                      <a:pt x="20137" y="6055"/>
                    </a:lnTo>
                    <a:lnTo>
                      <a:pt x="20057" y="5915"/>
                    </a:lnTo>
                    <a:lnTo>
                      <a:pt x="19957" y="5796"/>
                    </a:lnTo>
                    <a:lnTo>
                      <a:pt x="19868" y="5666"/>
                    </a:lnTo>
                    <a:lnTo>
                      <a:pt x="19758" y="5547"/>
                    </a:lnTo>
                    <a:lnTo>
                      <a:pt x="19659" y="5437"/>
                    </a:lnTo>
                    <a:lnTo>
                      <a:pt x="19539" y="5328"/>
                    </a:lnTo>
                    <a:lnTo>
                      <a:pt x="19420" y="5228"/>
                    </a:lnTo>
                    <a:lnTo>
                      <a:pt x="19300" y="5129"/>
                    </a:lnTo>
                    <a:lnTo>
                      <a:pt x="19171" y="5039"/>
                    </a:lnTo>
                    <a:lnTo>
                      <a:pt x="19041" y="4949"/>
                    </a:lnTo>
                    <a:lnTo>
                      <a:pt x="18902" y="4870"/>
                    </a:lnTo>
                    <a:lnTo>
                      <a:pt x="18762" y="4800"/>
                    </a:lnTo>
                    <a:lnTo>
                      <a:pt x="18613" y="4740"/>
                    </a:lnTo>
                    <a:lnTo>
                      <a:pt x="18464" y="4681"/>
                    </a:lnTo>
                    <a:lnTo>
                      <a:pt x="18314" y="4631"/>
                    </a:lnTo>
                    <a:lnTo>
                      <a:pt x="18155" y="4581"/>
                    </a:lnTo>
                    <a:lnTo>
                      <a:pt x="18006" y="4541"/>
                    </a:lnTo>
                    <a:lnTo>
                      <a:pt x="17836" y="4521"/>
                    </a:lnTo>
                    <a:lnTo>
                      <a:pt x="17677" y="4491"/>
                    </a:lnTo>
                    <a:lnTo>
                      <a:pt x="17508" y="4481"/>
                    </a:lnTo>
                    <a:lnTo>
                      <a:pt x="17159" y="4481"/>
                    </a:lnTo>
                    <a:lnTo>
                      <a:pt x="17089" y="4242"/>
                    </a:lnTo>
                    <a:lnTo>
                      <a:pt x="17020" y="4003"/>
                    </a:lnTo>
                    <a:lnTo>
                      <a:pt x="16930" y="3774"/>
                    </a:lnTo>
                    <a:lnTo>
                      <a:pt x="16830" y="3545"/>
                    </a:lnTo>
                    <a:lnTo>
                      <a:pt x="16731" y="3326"/>
                    </a:lnTo>
                    <a:lnTo>
                      <a:pt x="16621" y="3107"/>
                    </a:lnTo>
                    <a:lnTo>
                      <a:pt x="16492" y="2898"/>
                    </a:lnTo>
                    <a:lnTo>
                      <a:pt x="16362" y="2689"/>
                    </a:lnTo>
                    <a:lnTo>
                      <a:pt x="16233" y="2490"/>
                    </a:lnTo>
                    <a:lnTo>
                      <a:pt x="16084" y="2300"/>
                    </a:lnTo>
                    <a:lnTo>
                      <a:pt x="15934" y="2111"/>
                    </a:lnTo>
                    <a:lnTo>
                      <a:pt x="15775" y="1932"/>
                    </a:lnTo>
                    <a:lnTo>
                      <a:pt x="15606" y="1753"/>
                    </a:lnTo>
                    <a:lnTo>
                      <a:pt x="15426" y="1593"/>
                    </a:lnTo>
                    <a:lnTo>
                      <a:pt x="15247" y="1424"/>
                    </a:lnTo>
                    <a:lnTo>
                      <a:pt x="15058" y="1275"/>
                    </a:lnTo>
                    <a:lnTo>
                      <a:pt x="14869" y="1125"/>
                    </a:lnTo>
                    <a:lnTo>
                      <a:pt x="14669" y="996"/>
                    </a:lnTo>
                    <a:lnTo>
                      <a:pt x="14460" y="857"/>
                    </a:lnTo>
                    <a:lnTo>
                      <a:pt x="14251" y="737"/>
                    </a:lnTo>
                    <a:lnTo>
                      <a:pt x="14032" y="627"/>
                    </a:lnTo>
                    <a:lnTo>
                      <a:pt x="13813" y="518"/>
                    </a:lnTo>
                    <a:lnTo>
                      <a:pt x="13594" y="428"/>
                    </a:lnTo>
                    <a:lnTo>
                      <a:pt x="13355" y="339"/>
                    </a:lnTo>
                    <a:lnTo>
                      <a:pt x="13126" y="259"/>
                    </a:lnTo>
                    <a:lnTo>
                      <a:pt x="12887" y="189"/>
                    </a:lnTo>
                    <a:lnTo>
                      <a:pt x="12638" y="140"/>
                    </a:lnTo>
                    <a:lnTo>
                      <a:pt x="12399" y="90"/>
                    </a:lnTo>
                    <a:lnTo>
                      <a:pt x="12150" y="50"/>
                    </a:lnTo>
                    <a:lnTo>
                      <a:pt x="11891" y="20"/>
                    </a:lnTo>
                    <a:lnTo>
                      <a:pt x="11632" y="10"/>
                    </a:lnTo>
                    <a:lnTo>
                      <a:pt x="113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6340576" y="4043622"/>
                <a:ext cx="120102" cy="163298"/>
              </a:xfrm>
              <a:custGeom>
                <a:rect b="b" l="l" r="r" t="t"/>
                <a:pathLst>
                  <a:path extrusionOk="0" h="6175" w="4542">
                    <a:moveTo>
                      <a:pt x="3347" y="1"/>
                    </a:moveTo>
                    <a:lnTo>
                      <a:pt x="0" y="3875"/>
                    </a:lnTo>
                    <a:lnTo>
                      <a:pt x="0" y="6175"/>
                    </a:lnTo>
                    <a:lnTo>
                      <a:pt x="4542" y="1116"/>
                    </a:lnTo>
                    <a:lnTo>
                      <a:pt x="334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6297924" y="3918008"/>
                <a:ext cx="280714" cy="176203"/>
              </a:xfrm>
              <a:custGeom>
                <a:rect b="b" l="l" r="r" t="t"/>
                <a:pathLst>
                  <a:path extrusionOk="0" h="6663" w="10616">
                    <a:moveTo>
                      <a:pt x="5308" y="1"/>
                    </a:moveTo>
                    <a:lnTo>
                      <a:pt x="5069" y="10"/>
                    </a:lnTo>
                    <a:lnTo>
                      <a:pt x="4830" y="40"/>
                    </a:lnTo>
                    <a:lnTo>
                      <a:pt x="4601" y="90"/>
                    </a:lnTo>
                    <a:lnTo>
                      <a:pt x="4382" y="160"/>
                    </a:lnTo>
                    <a:lnTo>
                      <a:pt x="4173" y="240"/>
                    </a:lnTo>
                    <a:lnTo>
                      <a:pt x="3964" y="349"/>
                    </a:lnTo>
                    <a:lnTo>
                      <a:pt x="3774" y="459"/>
                    </a:lnTo>
                    <a:lnTo>
                      <a:pt x="3585" y="598"/>
                    </a:lnTo>
                    <a:lnTo>
                      <a:pt x="3416" y="737"/>
                    </a:lnTo>
                    <a:lnTo>
                      <a:pt x="3257" y="907"/>
                    </a:lnTo>
                    <a:lnTo>
                      <a:pt x="3107" y="1076"/>
                    </a:lnTo>
                    <a:lnTo>
                      <a:pt x="2978" y="1255"/>
                    </a:lnTo>
                    <a:lnTo>
                      <a:pt x="2858" y="1454"/>
                    </a:lnTo>
                    <a:lnTo>
                      <a:pt x="2759" y="1654"/>
                    </a:lnTo>
                    <a:lnTo>
                      <a:pt x="2679" y="1873"/>
                    </a:lnTo>
                    <a:lnTo>
                      <a:pt x="2609" y="2092"/>
                    </a:lnTo>
                    <a:lnTo>
                      <a:pt x="2520" y="2092"/>
                    </a:lnTo>
                    <a:lnTo>
                      <a:pt x="2370" y="2102"/>
                    </a:lnTo>
                    <a:lnTo>
                      <a:pt x="2221" y="2122"/>
                    </a:lnTo>
                    <a:lnTo>
                      <a:pt x="2072" y="2162"/>
                    </a:lnTo>
                    <a:lnTo>
                      <a:pt x="1932" y="2211"/>
                    </a:lnTo>
                    <a:lnTo>
                      <a:pt x="1793" y="2271"/>
                    </a:lnTo>
                    <a:lnTo>
                      <a:pt x="1673" y="2351"/>
                    </a:lnTo>
                    <a:lnTo>
                      <a:pt x="1554" y="2440"/>
                    </a:lnTo>
                    <a:lnTo>
                      <a:pt x="1444" y="2540"/>
                    </a:lnTo>
                    <a:lnTo>
                      <a:pt x="1345" y="2649"/>
                    </a:lnTo>
                    <a:lnTo>
                      <a:pt x="1255" y="2759"/>
                    </a:lnTo>
                    <a:lnTo>
                      <a:pt x="1185" y="2888"/>
                    </a:lnTo>
                    <a:lnTo>
                      <a:pt x="1116" y="3018"/>
                    </a:lnTo>
                    <a:lnTo>
                      <a:pt x="1066" y="3167"/>
                    </a:lnTo>
                    <a:lnTo>
                      <a:pt x="1026" y="3307"/>
                    </a:lnTo>
                    <a:lnTo>
                      <a:pt x="1006" y="3456"/>
                    </a:lnTo>
                    <a:lnTo>
                      <a:pt x="996" y="3615"/>
                    </a:lnTo>
                    <a:lnTo>
                      <a:pt x="1006" y="3715"/>
                    </a:lnTo>
                    <a:lnTo>
                      <a:pt x="896" y="3755"/>
                    </a:lnTo>
                    <a:lnTo>
                      <a:pt x="797" y="3805"/>
                    </a:lnTo>
                    <a:lnTo>
                      <a:pt x="697" y="3864"/>
                    </a:lnTo>
                    <a:lnTo>
                      <a:pt x="598" y="3934"/>
                    </a:lnTo>
                    <a:lnTo>
                      <a:pt x="508" y="4004"/>
                    </a:lnTo>
                    <a:lnTo>
                      <a:pt x="428" y="4084"/>
                    </a:lnTo>
                    <a:lnTo>
                      <a:pt x="359" y="4173"/>
                    </a:lnTo>
                    <a:lnTo>
                      <a:pt x="279" y="4263"/>
                    </a:lnTo>
                    <a:lnTo>
                      <a:pt x="219" y="4352"/>
                    </a:lnTo>
                    <a:lnTo>
                      <a:pt x="169" y="4452"/>
                    </a:lnTo>
                    <a:lnTo>
                      <a:pt x="120" y="4562"/>
                    </a:lnTo>
                    <a:lnTo>
                      <a:pt x="80" y="4671"/>
                    </a:lnTo>
                    <a:lnTo>
                      <a:pt x="40" y="4781"/>
                    </a:lnTo>
                    <a:lnTo>
                      <a:pt x="20" y="4900"/>
                    </a:lnTo>
                    <a:lnTo>
                      <a:pt x="10" y="5020"/>
                    </a:lnTo>
                    <a:lnTo>
                      <a:pt x="0" y="5139"/>
                    </a:lnTo>
                    <a:lnTo>
                      <a:pt x="10" y="5298"/>
                    </a:lnTo>
                    <a:lnTo>
                      <a:pt x="30" y="5448"/>
                    </a:lnTo>
                    <a:lnTo>
                      <a:pt x="70" y="5597"/>
                    </a:lnTo>
                    <a:lnTo>
                      <a:pt x="120" y="5737"/>
                    </a:lnTo>
                    <a:lnTo>
                      <a:pt x="189" y="5866"/>
                    </a:lnTo>
                    <a:lnTo>
                      <a:pt x="259" y="5996"/>
                    </a:lnTo>
                    <a:lnTo>
                      <a:pt x="349" y="6115"/>
                    </a:lnTo>
                    <a:lnTo>
                      <a:pt x="448" y="6225"/>
                    </a:lnTo>
                    <a:lnTo>
                      <a:pt x="558" y="6314"/>
                    </a:lnTo>
                    <a:lnTo>
                      <a:pt x="677" y="6404"/>
                    </a:lnTo>
                    <a:lnTo>
                      <a:pt x="797" y="6483"/>
                    </a:lnTo>
                    <a:lnTo>
                      <a:pt x="936" y="6543"/>
                    </a:lnTo>
                    <a:lnTo>
                      <a:pt x="1076" y="6603"/>
                    </a:lnTo>
                    <a:lnTo>
                      <a:pt x="1215" y="6633"/>
                    </a:lnTo>
                    <a:lnTo>
                      <a:pt x="1374" y="6663"/>
                    </a:lnTo>
                    <a:lnTo>
                      <a:pt x="9242" y="6663"/>
                    </a:lnTo>
                    <a:lnTo>
                      <a:pt x="9401" y="6633"/>
                    </a:lnTo>
                    <a:lnTo>
                      <a:pt x="9540" y="6603"/>
                    </a:lnTo>
                    <a:lnTo>
                      <a:pt x="9680" y="6543"/>
                    </a:lnTo>
                    <a:lnTo>
                      <a:pt x="9819" y="6483"/>
                    </a:lnTo>
                    <a:lnTo>
                      <a:pt x="9939" y="6404"/>
                    </a:lnTo>
                    <a:lnTo>
                      <a:pt x="10058" y="6314"/>
                    </a:lnTo>
                    <a:lnTo>
                      <a:pt x="10168" y="6225"/>
                    </a:lnTo>
                    <a:lnTo>
                      <a:pt x="10267" y="6115"/>
                    </a:lnTo>
                    <a:lnTo>
                      <a:pt x="10357" y="5996"/>
                    </a:lnTo>
                    <a:lnTo>
                      <a:pt x="10427" y="5866"/>
                    </a:lnTo>
                    <a:lnTo>
                      <a:pt x="10496" y="5737"/>
                    </a:lnTo>
                    <a:lnTo>
                      <a:pt x="10546" y="5597"/>
                    </a:lnTo>
                    <a:lnTo>
                      <a:pt x="10586" y="5448"/>
                    </a:lnTo>
                    <a:lnTo>
                      <a:pt x="10606" y="5298"/>
                    </a:lnTo>
                    <a:lnTo>
                      <a:pt x="10616" y="5139"/>
                    </a:lnTo>
                    <a:lnTo>
                      <a:pt x="10606" y="5020"/>
                    </a:lnTo>
                    <a:lnTo>
                      <a:pt x="10596" y="4900"/>
                    </a:lnTo>
                    <a:lnTo>
                      <a:pt x="10576" y="4781"/>
                    </a:lnTo>
                    <a:lnTo>
                      <a:pt x="10536" y="4671"/>
                    </a:lnTo>
                    <a:lnTo>
                      <a:pt x="10496" y="4562"/>
                    </a:lnTo>
                    <a:lnTo>
                      <a:pt x="10457" y="4452"/>
                    </a:lnTo>
                    <a:lnTo>
                      <a:pt x="10397" y="4352"/>
                    </a:lnTo>
                    <a:lnTo>
                      <a:pt x="10337" y="4263"/>
                    </a:lnTo>
                    <a:lnTo>
                      <a:pt x="10267" y="4173"/>
                    </a:lnTo>
                    <a:lnTo>
                      <a:pt x="10188" y="4084"/>
                    </a:lnTo>
                    <a:lnTo>
                      <a:pt x="10108" y="4004"/>
                    </a:lnTo>
                    <a:lnTo>
                      <a:pt x="10018" y="3934"/>
                    </a:lnTo>
                    <a:lnTo>
                      <a:pt x="9919" y="3864"/>
                    </a:lnTo>
                    <a:lnTo>
                      <a:pt x="9829" y="3805"/>
                    </a:lnTo>
                    <a:lnTo>
                      <a:pt x="9720" y="3755"/>
                    </a:lnTo>
                    <a:lnTo>
                      <a:pt x="9610" y="3715"/>
                    </a:lnTo>
                    <a:lnTo>
                      <a:pt x="9620" y="3615"/>
                    </a:lnTo>
                    <a:lnTo>
                      <a:pt x="9610" y="3456"/>
                    </a:lnTo>
                    <a:lnTo>
                      <a:pt x="9590" y="3307"/>
                    </a:lnTo>
                    <a:lnTo>
                      <a:pt x="9550" y="3167"/>
                    </a:lnTo>
                    <a:lnTo>
                      <a:pt x="9501" y="3018"/>
                    </a:lnTo>
                    <a:lnTo>
                      <a:pt x="9431" y="2888"/>
                    </a:lnTo>
                    <a:lnTo>
                      <a:pt x="9361" y="2759"/>
                    </a:lnTo>
                    <a:lnTo>
                      <a:pt x="9272" y="2649"/>
                    </a:lnTo>
                    <a:lnTo>
                      <a:pt x="9172" y="2540"/>
                    </a:lnTo>
                    <a:lnTo>
                      <a:pt x="9062" y="2440"/>
                    </a:lnTo>
                    <a:lnTo>
                      <a:pt x="8943" y="2351"/>
                    </a:lnTo>
                    <a:lnTo>
                      <a:pt x="8823" y="2271"/>
                    </a:lnTo>
                    <a:lnTo>
                      <a:pt x="8684" y="2211"/>
                    </a:lnTo>
                    <a:lnTo>
                      <a:pt x="8545" y="2162"/>
                    </a:lnTo>
                    <a:lnTo>
                      <a:pt x="8405" y="2122"/>
                    </a:lnTo>
                    <a:lnTo>
                      <a:pt x="8246" y="2102"/>
                    </a:lnTo>
                    <a:lnTo>
                      <a:pt x="8096" y="2092"/>
                    </a:lnTo>
                    <a:lnTo>
                      <a:pt x="8007" y="2092"/>
                    </a:lnTo>
                    <a:lnTo>
                      <a:pt x="7937" y="1873"/>
                    </a:lnTo>
                    <a:lnTo>
                      <a:pt x="7857" y="1654"/>
                    </a:lnTo>
                    <a:lnTo>
                      <a:pt x="7758" y="1454"/>
                    </a:lnTo>
                    <a:lnTo>
                      <a:pt x="7638" y="1255"/>
                    </a:lnTo>
                    <a:lnTo>
                      <a:pt x="7509" y="1076"/>
                    </a:lnTo>
                    <a:lnTo>
                      <a:pt x="7360" y="907"/>
                    </a:lnTo>
                    <a:lnTo>
                      <a:pt x="7200" y="737"/>
                    </a:lnTo>
                    <a:lnTo>
                      <a:pt x="7031" y="598"/>
                    </a:lnTo>
                    <a:lnTo>
                      <a:pt x="6842" y="459"/>
                    </a:lnTo>
                    <a:lnTo>
                      <a:pt x="6652" y="349"/>
                    </a:lnTo>
                    <a:lnTo>
                      <a:pt x="6443" y="240"/>
                    </a:lnTo>
                    <a:lnTo>
                      <a:pt x="6234" y="160"/>
                    </a:lnTo>
                    <a:lnTo>
                      <a:pt x="6015" y="90"/>
                    </a:lnTo>
                    <a:lnTo>
                      <a:pt x="5786" y="40"/>
                    </a:lnTo>
                    <a:lnTo>
                      <a:pt x="5547" y="10"/>
                    </a:lnTo>
                    <a:lnTo>
                      <a:pt x="53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4016439" y="2854073"/>
                <a:ext cx="343409" cy="539108"/>
              </a:xfrm>
              <a:custGeom>
                <a:rect b="b" l="l" r="r" t="t"/>
                <a:pathLst>
                  <a:path extrusionOk="0" h="20386" w="12987">
                    <a:moveTo>
                      <a:pt x="4532" y="0"/>
                    </a:moveTo>
                    <a:lnTo>
                      <a:pt x="4532" y="2898"/>
                    </a:lnTo>
                    <a:lnTo>
                      <a:pt x="4532" y="8794"/>
                    </a:lnTo>
                    <a:lnTo>
                      <a:pt x="4532" y="13872"/>
                    </a:lnTo>
                    <a:lnTo>
                      <a:pt x="1195" y="9999"/>
                    </a:lnTo>
                    <a:lnTo>
                      <a:pt x="0" y="11114"/>
                    </a:lnTo>
                    <a:lnTo>
                      <a:pt x="4532" y="16173"/>
                    </a:lnTo>
                    <a:lnTo>
                      <a:pt x="4532" y="18234"/>
                    </a:lnTo>
                    <a:lnTo>
                      <a:pt x="4532" y="20385"/>
                    </a:lnTo>
                    <a:lnTo>
                      <a:pt x="8445" y="20385"/>
                    </a:lnTo>
                    <a:lnTo>
                      <a:pt x="8445" y="13285"/>
                    </a:lnTo>
                    <a:lnTo>
                      <a:pt x="12986" y="8216"/>
                    </a:lnTo>
                    <a:lnTo>
                      <a:pt x="11791" y="7111"/>
                    </a:lnTo>
                    <a:lnTo>
                      <a:pt x="8445" y="10985"/>
                    </a:lnTo>
                    <a:lnTo>
                      <a:pt x="844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3952977" y="3041039"/>
                <a:ext cx="182242" cy="130400"/>
              </a:xfrm>
              <a:custGeom>
                <a:rect b="b" l="l" r="r" t="t"/>
                <a:pathLst>
                  <a:path extrusionOk="0" h="4931" w="6892">
                    <a:moveTo>
                      <a:pt x="3924" y="1"/>
                    </a:moveTo>
                    <a:lnTo>
                      <a:pt x="3745" y="11"/>
                    </a:lnTo>
                    <a:lnTo>
                      <a:pt x="3576" y="31"/>
                    </a:lnTo>
                    <a:lnTo>
                      <a:pt x="3406" y="71"/>
                    </a:lnTo>
                    <a:lnTo>
                      <a:pt x="3237" y="120"/>
                    </a:lnTo>
                    <a:lnTo>
                      <a:pt x="3088" y="180"/>
                    </a:lnTo>
                    <a:lnTo>
                      <a:pt x="2928" y="260"/>
                    </a:lnTo>
                    <a:lnTo>
                      <a:pt x="2789" y="349"/>
                    </a:lnTo>
                    <a:lnTo>
                      <a:pt x="2649" y="439"/>
                    </a:lnTo>
                    <a:lnTo>
                      <a:pt x="2530" y="549"/>
                    </a:lnTo>
                    <a:lnTo>
                      <a:pt x="2410" y="668"/>
                    </a:lnTo>
                    <a:lnTo>
                      <a:pt x="2301" y="798"/>
                    </a:lnTo>
                    <a:lnTo>
                      <a:pt x="2201" y="927"/>
                    </a:lnTo>
                    <a:lnTo>
                      <a:pt x="2122" y="1076"/>
                    </a:lnTo>
                    <a:lnTo>
                      <a:pt x="2042" y="1226"/>
                    </a:lnTo>
                    <a:lnTo>
                      <a:pt x="1982" y="1385"/>
                    </a:lnTo>
                    <a:lnTo>
                      <a:pt x="1932" y="1544"/>
                    </a:lnTo>
                    <a:lnTo>
                      <a:pt x="1863" y="1544"/>
                    </a:lnTo>
                    <a:lnTo>
                      <a:pt x="1753" y="1554"/>
                    </a:lnTo>
                    <a:lnTo>
                      <a:pt x="1644" y="1574"/>
                    </a:lnTo>
                    <a:lnTo>
                      <a:pt x="1534" y="1594"/>
                    </a:lnTo>
                    <a:lnTo>
                      <a:pt x="1425" y="1634"/>
                    </a:lnTo>
                    <a:lnTo>
                      <a:pt x="1325" y="1684"/>
                    </a:lnTo>
                    <a:lnTo>
                      <a:pt x="1235" y="1744"/>
                    </a:lnTo>
                    <a:lnTo>
                      <a:pt x="1146" y="1803"/>
                    </a:lnTo>
                    <a:lnTo>
                      <a:pt x="1066" y="1883"/>
                    </a:lnTo>
                    <a:lnTo>
                      <a:pt x="996" y="1963"/>
                    </a:lnTo>
                    <a:lnTo>
                      <a:pt x="937" y="2042"/>
                    </a:lnTo>
                    <a:lnTo>
                      <a:pt x="877" y="2142"/>
                    </a:lnTo>
                    <a:lnTo>
                      <a:pt x="827" y="2232"/>
                    </a:lnTo>
                    <a:lnTo>
                      <a:pt x="787" y="2341"/>
                    </a:lnTo>
                    <a:lnTo>
                      <a:pt x="767" y="2451"/>
                    </a:lnTo>
                    <a:lnTo>
                      <a:pt x="747" y="2560"/>
                    </a:lnTo>
                    <a:lnTo>
                      <a:pt x="737" y="2680"/>
                    </a:lnTo>
                    <a:lnTo>
                      <a:pt x="747" y="2749"/>
                    </a:lnTo>
                    <a:lnTo>
                      <a:pt x="668" y="2779"/>
                    </a:lnTo>
                    <a:lnTo>
                      <a:pt x="588" y="2819"/>
                    </a:lnTo>
                    <a:lnTo>
                      <a:pt x="518" y="2859"/>
                    </a:lnTo>
                    <a:lnTo>
                      <a:pt x="449" y="2909"/>
                    </a:lnTo>
                    <a:lnTo>
                      <a:pt x="379" y="2959"/>
                    </a:lnTo>
                    <a:lnTo>
                      <a:pt x="319" y="3018"/>
                    </a:lnTo>
                    <a:lnTo>
                      <a:pt x="259" y="3088"/>
                    </a:lnTo>
                    <a:lnTo>
                      <a:pt x="210" y="3148"/>
                    </a:lnTo>
                    <a:lnTo>
                      <a:pt x="160" y="3217"/>
                    </a:lnTo>
                    <a:lnTo>
                      <a:pt x="120" y="3297"/>
                    </a:lnTo>
                    <a:lnTo>
                      <a:pt x="90" y="3377"/>
                    </a:lnTo>
                    <a:lnTo>
                      <a:pt x="60" y="3456"/>
                    </a:lnTo>
                    <a:lnTo>
                      <a:pt x="30" y="3536"/>
                    </a:lnTo>
                    <a:lnTo>
                      <a:pt x="20" y="3626"/>
                    </a:lnTo>
                    <a:lnTo>
                      <a:pt x="10" y="3715"/>
                    </a:lnTo>
                    <a:lnTo>
                      <a:pt x="0" y="3805"/>
                    </a:lnTo>
                    <a:lnTo>
                      <a:pt x="10" y="3915"/>
                    </a:lnTo>
                    <a:lnTo>
                      <a:pt x="30" y="4034"/>
                    </a:lnTo>
                    <a:lnTo>
                      <a:pt x="50" y="4134"/>
                    </a:lnTo>
                    <a:lnTo>
                      <a:pt x="90" y="4243"/>
                    </a:lnTo>
                    <a:lnTo>
                      <a:pt x="140" y="4343"/>
                    </a:lnTo>
                    <a:lnTo>
                      <a:pt x="200" y="4432"/>
                    </a:lnTo>
                    <a:lnTo>
                      <a:pt x="259" y="4522"/>
                    </a:lnTo>
                    <a:lnTo>
                      <a:pt x="329" y="4602"/>
                    </a:lnTo>
                    <a:lnTo>
                      <a:pt x="409" y="4671"/>
                    </a:lnTo>
                    <a:lnTo>
                      <a:pt x="498" y="4741"/>
                    </a:lnTo>
                    <a:lnTo>
                      <a:pt x="588" y="4791"/>
                    </a:lnTo>
                    <a:lnTo>
                      <a:pt x="688" y="4841"/>
                    </a:lnTo>
                    <a:lnTo>
                      <a:pt x="797" y="4880"/>
                    </a:lnTo>
                    <a:lnTo>
                      <a:pt x="907" y="4910"/>
                    </a:lnTo>
                    <a:lnTo>
                      <a:pt x="1016" y="4920"/>
                    </a:lnTo>
                    <a:lnTo>
                      <a:pt x="1126" y="4930"/>
                    </a:lnTo>
                    <a:lnTo>
                      <a:pt x="6722" y="4930"/>
                    </a:lnTo>
                    <a:lnTo>
                      <a:pt x="6802" y="4920"/>
                    </a:lnTo>
                    <a:lnTo>
                      <a:pt x="6892" y="4910"/>
                    </a:lnTo>
                    <a:lnTo>
                      <a:pt x="6892" y="2012"/>
                    </a:lnTo>
                    <a:lnTo>
                      <a:pt x="6812" y="1913"/>
                    </a:lnTo>
                    <a:lnTo>
                      <a:pt x="6713" y="1823"/>
                    </a:lnTo>
                    <a:lnTo>
                      <a:pt x="6613" y="1744"/>
                    </a:lnTo>
                    <a:lnTo>
                      <a:pt x="6503" y="1674"/>
                    </a:lnTo>
                    <a:lnTo>
                      <a:pt x="6384" y="1624"/>
                    </a:lnTo>
                    <a:lnTo>
                      <a:pt x="6254" y="1584"/>
                    </a:lnTo>
                    <a:lnTo>
                      <a:pt x="6125" y="1554"/>
                    </a:lnTo>
                    <a:lnTo>
                      <a:pt x="5986" y="1544"/>
                    </a:lnTo>
                    <a:lnTo>
                      <a:pt x="5926" y="1544"/>
                    </a:lnTo>
                    <a:lnTo>
                      <a:pt x="5876" y="1385"/>
                    </a:lnTo>
                    <a:lnTo>
                      <a:pt x="5806" y="1226"/>
                    </a:lnTo>
                    <a:lnTo>
                      <a:pt x="5737" y="1076"/>
                    </a:lnTo>
                    <a:lnTo>
                      <a:pt x="5647" y="927"/>
                    </a:lnTo>
                    <a:lnTo>
                      <a:pt x="5547" y="798"/>
                    </a:lnTo>
                    <a:lnTo>
                      <a:pt x="5438" y="668"/>
                    </a:lnTo>
                    <a:lnTo>
                      <a:pt x="5328" y="549"/>
                    </a:lnTo>
                    <a:lnTo>
                      <a:pt x="5199" y="439"/>
                    </a:lnTo>
                    <a:lnTo>
                      <a:pt x="5059" y="349"/>
                    </a:lnTo>
                    <a:lnTo>
                      <a:pt x="4920" y="260"/>
                    </a:lnTo>
                    <a:lnTo>
                      <a:pt x="4771" y="180"/>
                    </a:lnTo>
                    <a:lnTo>
                      <a:pt x="4611" y="120"/>
                    </a:lnTo>
                    <a:lnTo>
                      <a:pt x="4442" y="71"/>
                    </a:lnTo>
                    <a:lnTo>
                      <a:pt x="4273" y="31"/>
                    </a:lnTo>
                    <a:lnTo>
                      <a:pt x="4103" y="11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896363" y="2678425"/>
                <a:ext cx="601461" cy="377661"/>
              </a:xfrm>
              <a:custGeom>
                <a:rect b="b" l="l" r="r" t="t"/>
                <a:pathLst>
                  <a:path extrusionOk="0" h="14281" w="22746">
                    <a:moveTo>
                      <a:pt x="11114" y="0"/>
                    </a:moveTo>
                    <a:lnTo>
                      <a:pt x="10855" y="20"/>
                    </a:lnTo>
                    <a:lnTo>
                      <a:pt x="10606" y="50"/>
                    </a:lnTo>
                    <a:lnTo>
                      <a:pt x="10357" y="90"/>
                    </a:lnTo>
                    <a:lnTo>
                      <a:pt x="10108" y="130"/>
                    </a:lnTo>
                    <a:lnTo>
                      <a:pt x="9859" y="189"/>
                    </a:lnTo>
                    <a:lnTo>
                      <a:pt x="9620" y="259"/>
                    </a:lnTo>
                    <a:lnTo>
                      <a:pt x="9391" y="339"/>
                    </a:lnTo>
                    <a:lnTo>
                      <a:pt x="9162" y="418"/>
                    </a:lnTo>
                    <a:lnTo>
                      <a:pt x="8933" y="518"/>
                    </a:lnTo>
                    <a:lnTo>
                      <a:pt x="8714" y="627"/>
                    </a:lnTo>
                    <a:lnTo>
                      <a:pt x="8495" y="737"/>
                    </a:lnTo>
                    <a:lnTo>
                      <a:pt x="8286" y="856"/>
                    </a:lnTo>
                    <a:lnTo>
                      <a:pt x="8077" y="986"/>
                    </a:lnTo>
                    <a:lnTo>
                      <a:pt x="7878" y="1125"/>
                    </a:lnTo>
                    <a:lnTo>
                      <a:pt x="7688" y="1275"/>
                    </a:lnTo>
                    <a:lnTo>
                      <a:pt x="7499" y="1424"/>
                    </a:lnTo>
                    <a:lnTo>
                      <a:pt x="7320" y="1583"/>
                    </a:lnTo>
                    <a:lnTo>
                      <a:pt x="7151" y="1753"/>
                    </a:lnTo>
                    <a:lnTo>
                      <a:pt x="6981" y="1932"/>
                    </a:lnTo>
                    <a:lnTo>
                      <a:pt x="6822" y="2111"/>
                    </a:lnTo>
                    <a:lnTo>
                      <a:pt x="6663" y="2300"/>
                    </a:lnTo>
                    <a:lnTo>
                      <a:pt x="6523" y="2490"/>
                    </a:lnTo>
                    <a:lnTo>
                      <a:pt x="6384" y="2689"/>
                    </a:lnTo>
                    <a:lnTo>
                      <a:pt x="6254" y="2898"/>
                    </a:lnTo>
                    <a:lnTo>
                      <a:pt x="6135" y="3107"/>
                    </a:lnTo>
                    <a:lnTo>
                      <a:pt x="6015" y="3326"/>
                    </a:lnTo>
                    <a:lnTo>
                      <a:pt x="5916" y="3545"/>
                    </a:lnTo>
                    <a:lnTo>
                      <a:pt x="5816" y="3774"/>
                    </a:lnTo>
                    <a:lnTo>
                      <a:pt x="5736" y="4003"/>
                    </a:lnTo>
                    <a:lnTo>
                      <a:pt x="5657" y="4232"/>
                    </a:lnTo>
                    <a:lnTo>
                      <a:pt x="5587" y="4481"/>
                    </a:lnTo>
                    <a:lnTo>
                      <a:pt x="5239" y="4481"/>
                    </a:lnTo>
                    <a:lnTo>
                      <a:pt x="5069" y="4491"/>
                    </a:lnTo>
                    <a:lnTo>
                      <a:pt x="4910" y="4511"/>
                    </a:lnTo>
                    <a:lnTo>
                      <a:pt x="4751" y="4541"/>
                    </a:lnTo>
                    <a:lnTo>
                      <a:pt x="4591" y="4581"/>
                    </a:lnTo>
                    <a:lnTo>
                      <a:pt x="4432" y="4621"/>
                    </a:lnTo>
                    <a:lnTo>
                      <a:pt x="4283" y="4671"/>
                    </a:lnTo>
                    <a:lnTo>
                      <a:pt x="4133" y="4730"/>
                    </a:lnTo>
                    <a:lnTo>
                      <a:pt x="3994" y="4800"/>
                    </a:lnTo>
                    <a:lnTo>
                      <a:pt x="3844" y="4870"/>
                    </a:lnTo>
                    <a:lnTo>
                      <a:pt x="3715" y="4949"/>
                    </a:lnTo>
                    <a:lnTo>
                      <a:pt x="3575" y="5039"/>
                    </a:lnTo>
                    <a:lnTo>
                      <a:pt x="3446" y="5129"/>
                    </a:lnTo>
                    <a:lnTo>
                      <a:pt x="3327" y="5218"/>
                    </a:lnTo>
                    <a:lnTo>
                      <a:pt x="3207" y="5328"/>
                    </a:lnTo>
                    <a:lnTo>
                      <a:pt x="3097" y="5437"/>
                    </a:lnTo>
                    <a:lnTo>
                      <a:pt x="2988" y="5547"/>
                    </a:lnTo>
                    <a:lnTo>
                      <a:pt x="2888" y="5666"/>
                    </a:lnTo>
                    <a:lnTo>
                      <a:pt x="2789" y="5786"/>
                    </a:lnTo>
                    <a:lnTo>
                      <a:pt x="2699" y="5915"/>
                    </a:lnTo>
                    <a:lnTo>
                      <a:pt x="2610" y="6055"/>
                    </a:lnTo>
                    <a:lnTo>
                      <a:pt x="2530" y="6184"/>
                    </a:lnTo>
                    <a:lnTo>
                      <a:pt x="2460" y="6324"/>
                    </a:lnTo>
                    <a:lnTo>
                      <a:pt x="2390" y="6473"/>
                    </a:lnTo>
                    <a:lnTo>
                      <a:pt x="2341" y="6622"/>
                    </a:lnTo>
                    <a:lnTo>
                      <a:pt x="2281" y="6772"/>
                    </a:lnTo>
                    <a:lnTo>
                      <a:pt x="2241" y="6931"/>
                    </a:lnTo>
                    <a:lnTo>
                      <a:pt x="2201" y="7090"/>
                    </a:lnTo>
                    <a:lnTo>
                      <a:pt x="2171" y="7250"/>
                    </a:lnTo>
                    <a:lnTo>
                      <a:pt x="2151" y="7409"/>
                    </a:lnTo>
                    <a:lnTo>
                      <a:pt x="2141" y="7578"/>
                    </a:lnTo>
                    <a:lnTo>
                      <a:pt x="2141" y="7748"/>
                    </a:lnTo>
                    <a:lnTo>
                      <a:pt x="2151" y="7947"/>
                    </a:lnTo>
                    <a:lnTo>
                      <a:pt x="1922" y="8046"/>
                    </a:lnTo>
                    <a:lnTo>
                      <a:pt x="1693" y="8156"/>
                    </a:lnTo>
                    <a:lnTo>
                      <a:pt x="1484" y="8276"/>
                    </a:lnTo>
                    <a:lnTo>
                      <a:pt x="1285" y="8425"/>
                    </a:lnTo>
                    <a:lnTo>
                      <a:pt x="1096" y="8574"/>
                    </a:lnTo>
                    <a:lnTo>
                      <a:pt x="917" y="8744"/>
                    </a:lnTo>
                    <a:lnTo>
                      <a:pt x="757" y="8933"/>
                    </a:lnTo>
                    <a:lnTo>
                      <a:pt x="608" y="9122"/>
                    </a:lnTo>
                    <a:lnTo>
                      <a:pt x="468" y="9331"/>
                    </a:lnTo>
                    <a:lnTo>
                      <a:pt x="349" y="9540"/>
                    </a:lnTo>
                    <a:lnTo>
                      <a:pt x="249" y="9769"/>
                    </a:lnTo>
                    <a:lnTo>
                      <a:pt x="160" y="10008"/>
                    </a:lnTo>
                    <a:lnTo>
                      <a:pt x="90" y="10247"/>
                    </a:lnTo>
                    <a:lnTo>
                      <a:pt x="40" y="10496"/>
                    </a:lnTo>
                    <a:lnTo>
                      <a:pt x="10" y="10755"/>
                    </a:lnTo>
                    <a:lnTo>
                      <a:pt x="0" y="11014"/>
                    </a:lnTo>
                    <a:lnTo>
                      <a:pt x="10" y="11183"/>
                    </a:lnTo>
                    <a:lnTo>
                      <a:pt x="20" y="11353"/>
                    </a:lnTo>
                    <a:lnTo>
                      <a:pt x="40" y="11512"/>
                    </a:lnTo>
                    <a:lnTo>
                      <a:pt x="70" y="11671"/>
                    </a:lnTo>
                    <a:lnTo>
                      <a:pt x="100" y="11831"/>
                    </a:lnTo>
                    <a:lnTo>
                      <a:pt x="150" y="11990"/>
                    </a:lnTo>
                    <a:lnTo>
                      <a:pt x="200" y="12139"/>
                    </a:lnTo>
                    <a:lnTo>
                      <a:pt x="259" y="12289"/>
                    </a:lnTo>
                    <a:lnTo>
                      <a:pt x="319" y="12428"/>
                    </a:lnTo>
                    <a:lnTo>
                      <a:pt x="399" y="12578"/>
                    </a:lnTo>
                    <a:lnTo>
                      <a:pt x="478" y="12707"/>
                    </a:lnTo>
                    <a:lnTo>
                      <a:pt x="558" y="12846"/>
                    </a:lnTo>
                    <a:lnTo>
                      <a:pt x="648" y="12966"/>
                    </a:lnTo>
                    <a:lnTo>
                      <a:pt x="747" y="13095"/>
                    </a:lnTo>
                    <a:lnTo>
                      <a:pt x="847" y="13215"/>
                    </a:lnTo>
                    <a:lnTo>
                      <a:pt x="956" y="13324"/>
                    </a:lnTo>
                    <a:lnTo>
                      <a:pt x="1076" y="13434"/>
                    </a:lnTo>
                    <a:lnTo>
                      <a:pt x="1195" y="13534"/>
                    </a:lnTo>
                    <a:lnTo>
                      <a:pt x="1315" y="13633"/>
                    </a:lnTo>
                    <a:lnTo>
                      <a:pt x="1444" y="13723"/>
                    </a:lnTo>
                    <a:lnTo>
                      <a:pt x="1574" y="13812"/>
                    </a:lnTo>
                    <a:lnTo>
                      <a:pt x="1713" y="13892"/>
                    </a:lnTo>
                    <a:lnTo>
                      <a:pt x="1853" y="13962"/>
                    </a:lnTo>
                    <a:lnTo>
                      <a:pt x="2002" y="14032"/>
                    </a:lnTo>
                    <a:lnTo>
                      <a:pt x="2141" y="14081"/>
                    </a:lnTo>
                    <a:lnTo>
                      <a:pt x="2301" y="14141"/>
                    </a:lnTo>
                    <a:lnTo>
                      <a:pt x="2450" y="14181"/>
                    </a:lnTo>
                    <a:lnTo>
                      <a:pt x="2610" y="14221"/>
                    </a:lnTo>
                    <a:lnTo>
                      <a:pt x="2769" y="14251"/>
                    </a:lnTo>
                    <a:lnTo>
                      <a:pt x="2938" y="14271"/>
                    </a:lnTo>
                    <a:lnTo>
                      <a:pt x="3097" y="14280"/>
                    </a:lnTo>
                    <a:lnTo>
                      <a:pt x="19649" y="14280"/>
                    </a:lnTo>
                    <a:lnTo>
                      <a:pt x="19808" y="14271"/>
                    </a:lnTo>
                    <a:lnTo>
                      <a:pt x="19977" y="14251"/>
                    </a:lnTo>
                    <a:lnTo>
                      <a:pt x="20137" y="14221"/>
                    </a:lnTo>
                    <a:lnTo>
                      <a:pt x="20296" y="14181"/>
                    </a:lnTo>
                    <a:lnTo>
                      <a:pt x="20455" y="14141"/>
                    </a:lnTo>
                    <a:lnTo>
                      <a:pt x="20605" y="14081"/>
                    </a:lnTo>
                    <a:lnTo>
                      <a:pt x="20754" y="14032"/>
                    </a:lnTo>
                    <a:lnTo>
                      <a:pt x="20893" y="13962"/>
                    </a:lnTo>
                    <a:lnTo>
                      <a:pt x="21033" y="13892"/>
                    </a:lnTo>
                    <a:lnTo>
                      <a:pt x="21172" y="13812"/>
                    </a:lnTo>
                    <a:lnTo>
                      <a:pt x="21302" y="13723"/>
                    </a:lnTo>
                    <a:lnTo>
                      <a:pt x="21431" y="13633"/>
                    </a:lnTo>
                    <a:lnTo>
                      <a:pt x="21561" y="13534"/>
                    </a:lnTo>
                    <a:lnTo>
                      <a:pt x="21680" y="13434"/>
                    </a:lnTo>
                    <a:lnTo>
                      <a:pt x="21790" y="13324"/>
                    </a:lnTo>
                    <a:lnTo>
                      <a:pt x="21899" y="13215"/>
                    </a:lnTo>
                    <a:lnTo>
                      <a:pt x="21999" y="13095"/>
                    </a:lnTo>
                    <a:lnTo>
                      <a:pt x="22098" y="12966"/>
                    </a:lnTo>
                    <a:lnTo>
                      <a:pt x="22188" y="12846"/>
                    </a:lnTo>
                    <a:lnTo>
                      <a:pt x="22278" y="12707"/>
                    </a:lnTo>
                    <a:lnTo>
                      <a:pt x="22357" y="12578"/>
                    </a:lnTo>
                    <a:lnTo>
                      <a:pt x="22427" y="12428"/>
                    </a:lnTo>
                    <a:lnTo>
                      <a:pt x="22487" y="12289"/>
                    </a:lnTo>
                    <a:lnTo>
                      <a:pt x="22546" y="12139"/>
                    </a:lnTo>
                    <a:lnTo>
                      <a:pt x="22596" y="11990"/>
                    </a:lnTo>
                    <a:lnTo>
                      <a:pt x="22646" y="11831"/>
                    </a:lnTo>
                    <a:lnTo>
                      <a:pt x="22686" y="11671"/>
                    </a:lnTo>
                    <a:lnTo>
                      <a:pt x="22706" y="11512"/>
                    </a:lnTo>
                    <a:lnTo>
                      <a:pt x="22726" y="11353"/>
                    </a:lnTo>
                    <a:lnTo>
                      <a:pt x="22746" y="11183"/>
                    </a:lnTo>
                    <a:lnTo>
                      <a:pt x="22746" y="11014"/>
                    </a:lnTo>
                    <a:lnTo>
                      <a:pt x="22736" y="10755"/>
                    </a:lnTo>
                    <a:lnTo>
                      <a:pt x="22706" y="10496"/>
                    </a:lnTo>
                    <a:lnTo>
                      <a:pt x="22656" y="10247"/>
                    </a:lnTo>
                    <a:lnTo>
                      <a:pt x="22586" y="10008"/>
                    </a:lnTo>
                    <a:lnTo>
                      <a:pt x="22497" y="9769"/>
                    </a:lnTo>
                    <a:lnTo>
                      <a:pt x="22397" y="9540"/>
                    </a:lnTo>
                    <a:lnTo>
                      <a:pt x="22278" y="9331"/>
                    </a:lnTo>
                    <a:lnTo>
                      <a:pt x="22148" y="9122"/>
                    </a:lnTo>
                    <a:lnTo>
                      <a:pt x="21989" y="8933"/>
                    </a:lnTo>
                    <a:lnTo>
                      <a:pt x="21829" y="8744"/>
                    </a:lnTo>
                    <a:lnTo>
                      <a:pt x="21650" y="8574"/>
                    </a:lnTo>
                    <a:lnTo>
                      <a:pt x="21461" y="8425"/>
                    </a:lnTo>
                    <a:lnTo>
                      <a:pt x="21262" y="8276"/>
                    </a:lnTo>
                    <a:lnTo>
                      <a:pt x="21053" y="8156"/>
                    </a:lnTo>
                    <a:lnTo>
                      <a:pt x="20834" y="8046"/>
                    </a:lnTo>
                    <a:lnTo>
                      <a:pt x="20605" y="7947"/>
                    </a:lnTo>
                    <a:lnTo>
                      <a:pt x="20615" y="7748"/>
                    </a:lnTo>
                    <a:lnTo>
                      <a:pt x="20605" y="7578"/>
                    </a:lnTo>
                    <a:lnTo>
                      <a:pt x="20595" y="7409"/>
                    </a:lnTo>
                    <a:lnTo>
                      <a:pt x="20575" y="7250"/>
                    </a:lnTo>
                    <a:lnTo>
                      <a:pt x="20545" y="7090"/>
                    </a:lnTo>
                    <a:lnTo>
                      <a:pt x="20505" y="6931"/>
                    </a:lnTo>
                    <a:lnTo>
                      <a:pt x="20465" y="6772"/>
                    </a:lnTo>
                    <a:lnTo>
                      <a:pt x="20415" y="6622"/>
                    </a:lnTo>
                    <a:lnTo>
                      <a:pt x="20356" y="6473"/>
                    </a:lnTo>
                    <a:lnTo>
                      <a:pt x="20286" y="6324"/>
                    </a:lnTo>
                    <a:lnTo>
                      <a:pt x="20216" y="6184"/>
                    </a:lnTo>
                    <a:lnTo>
                      <a:pt x="20137" y="6055"/>
                    </a:lnTo>
                    <a:lnTo>
                      <a:pt x="20057" y="5915"/>
                    </a:lnTo>
                    <a:lnTo>
                      <a:pt x="19957" y="5786"/>
                    </a:lnTo>
                    <a:lnTo>
                      <a:pt x="19868" y="5666"/>
                    </a:lnTo>
                    <a:lnTo>
                      <a:pt x="19758" y="5547"/>
                    </a:lnTo>
                    <a:lnTo>
                      <a:pt x="19649" y="5437"/>
                    </a:lnTo>
                    <a:lnTo>
                      <a:pt x="19539" y="5328"/>
                    </a:lnTo>
                    <a:lnTo>
                      <a:pt x="19420" y="5218"/>
                    </a:lnTo>
                    <a:lnTo>
                      <a:pt x="19300" y="5129"/>
                    </a:lnTo>
                    <a:lnTo>
                      <a:pt x="19171" y="5039"/>
                    </a:lnTo>
                    <a:lnTo>
                      <a:pt x="19041" y="4949"/>
                    </a:lnTo>
                    <a:lnTo>
                      <a:pt x="18902" y="4870"/>
                    </a:lnTo>
                    <a:lnTo>
                      <a:pt x="18762" y="4800"/>
                    </a:lnTo>
                    <a:lnTo>
                      <a:pt x="18613" y="4730"/>
                    </a:lnTo>
                    <a:lnTo>
                      <a:pt x="18463" y="4671"/>
                    </a:lnTo>
                    <a:lnTo>
                      <a:pt x="18314" y="4621"/>
                    </a:lnTo>
                    <a:lnTo>
                      <a:pt x="18155" y="4581"/>
                    </a:lnTo>
                    <a:lnTo>
                      <a:pt x="17995" y="4541"/>
                    </a:lnTo>
                    <a:lnTo>
                      <a:pt x="17836" y="4511"/>
                    </a:lnTo>
                    <a:lnTo>
                      <a:pt x="17677" y="4491"/>
                    </a:lnTo>
                    <a:lnTo>
                      <a:pt x="17507" y="4481"/>
                    </a:lnTo>
                    <a:lnTo>
                      <a:pt x="17159" y="4481"/>
                    </a:lnTo>
                    <a:lnTo>
                      <a:pt x="17089" y="4232"/>
                    </a:lnTo>
                    <a:lnTo>
                      <a:pt x="17020" y="4003"/>
                    </a:lnTo>
                    <a:lnTo>
                      <a:pt x="16930" y="3774"/>
                    </a:lnTo>
                    <a:lnTo>
                      <a:pt x="16830" y="3545"/>
                    </a:lnTo>
                    <a:lnTo>
                      <a:pt x="16731" y="3326"/>
                    </a:lnTo>
                    <a:lnTo>
                      <a:pt x="16621" y="3107"/>
                    </a:lnTo>
                    <a:lnTo>
                      <a:pt x="16492" y="2898"/>
                    </a:lnTo>
                    <a:lnTo>
                      <a:pt x="16362" y="2689"/>
                    </a:lnTo>
                    <a:lnTo>
                      <a:pt x="16233" y="2490"/>
                    </a:lnTo>
                    <a:lnTo>
                      <a:pt x="16083" y="2300"/>
                    </a:lnTo>
                    <a:lnTo>
                      <a:pt x="15934" y="2111"/>
                    </a:lnTo>
                    <a:lnTo>
                      <a:pt x="15765" y="1932"/>
                    </a:lnTo>
                    <a:lnTo>
                      <a:pt x="15605" y="1753"/>
                    </a:lnTo>
                    <a:lnTo>
                      <a:pt x="15426" y="1583"/>
                    </a:lnTo>
                    <a:lnTo>
                      <a:pt x="15247" y="1424"/>
                    </a:lnTo>
                    <a:lnTo>
                      <a:pt x="15058" y="1275"/>
                    </a:lnTo>
                    <a:lnTo>
                      <a:pt x="14868" y="1125"/>
                    </a:lnTo>
                    <a:lnTo>
                      <a:pt x="14669" y="986"/>
                    </a:lnTo>
                    <a:lnTo>
                      <a:pt x="14460" y="856"/>
                    </a:lnTo>
                    <a:lnTo>
                      <a:pt x="14251" y="737"/>
                    </a:lnTo>
                    <a:lnTo>
                      <a:pt x="14032" y="627"/>
                    </a:lnTo>
                    <a:lnTo>
                      <a:pt x="13813" y="518"/>
                    </a:lnTo>
                    <a:lnTo>
                      <a:pt x="13594" y="418"/>
                    </a:lnTo>
                    <a:lnTo>
                      <a:pt x="13355" y="339"/>
                    </a:lnTo>
                    <a:lnTo>
                      <a:pt x="13126" y="259"/>
                    </a:lnTo>
                    <a:lnTo>
                      <a:pt x="12887" y="189"/>
                    </a:lnTo>
                    <a:lnTo>
                      <a:pt x="12638" y="130"/>
                    </a:lnTo>
                    <a:lnTo>
                      <a:pt x="12399" y="90"/>
                    </a:lnTo>
                    <a:lnTo>
                      <a:pt x="12140" y="50"/>
                    </a:lnTo>
                    <a:lnTo>
                      <a:pt x="11891" y="20"/>
                    </a:lnTo>
                    <a:lnTo>
                      <a:pt x="116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4239745" y="3042097"/>
                <a:ext cx="120102" cy="163298"/>
              </a:xfrm>
              <a:custGeom>
                <a:rect b="b" l="l" r="r" t="t"/>
                <a:pathLst>
                  <a:path extrusionOk="0" h="6175" w="4542">
                    <a:moveTo>
                      <a:pt x="3346" y="1"/>
                    </a:moveTo>
                    <a:lnTo>
                      <a:pt x="0" y="3875"/>
                    </a:lnTo>
                    <a:lnTo>
                      <a:pt x="0" y="6175"/>
                    </a:lnTo>
                    <a:lnTo>
                      <a:pt x="4541" y="1106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4197094" y="2916483"/>
                <a:ext cx="280714" cy="176203"/>
              </a:xfrm>
              <a:custGeom>
                <a:rect b="b" l="l" r="r" t="t"/>
                <a:pathLst>
                  <a:path extrusionOk="0" h="6663" w="10616">
                    <a:moveTo>
                      <a:pt x="5308" y="0"/>
                    </a:moveTo>
                    <a:lnTo>
                      <a:pt x="5069" y="10"/>
                    </a:lnTo>
                    <a:lnTo>
                      <a:pt x="4830" y="40"/>
                    </a:lnTo>
                    <a:lnTo>
                      <a:pt x="4601" y="90"/>
                    </a:lnTo>
                    <a:lnTo>
                      <a:pt x="4382" y="160"/>
                    </a:lnTo>
                    <a:lnTo>
                      <a:pt x="4173" y="240"/>
                    </a:lnTo>
                    <a:lnTo>
                      <a:pt x="3964" y="339"/>
                    </a:lnTo>
                    <a:lnTo>
                      <a:pt x="3774" y="459"/>
                    </a:lnTo>
                    <a:lnTo>
                      <a:pt x="3585" y="598"/>
                    </a:lnTo>
                    <a:lnTo>
                      <a:pt x="3416" y="737"/>
                    </a:lnTo>
                    <a:lnTo>
                      <a:pt x="3256" y="897"/>
                    </a:lnTo>
                    <a:lnTo>
                      <a:pt x="3107" y="1076"/>
                    </a:lnTo>
                    <a:lnTo>
                      <a:pt x="2978" y="1255"/>
                    </a:lnTo>
                    <a:lnTo>
                      <a:pt x="2858" y="1444"/>
                    </a:lnTo>
                    <a:lnTo>
                      <a:pt x="2759" y="1654"/>
                    </a:lnTo>
                    <a:lnTo>
                      <a:pt x="2679" y="1863"/>
                    </a:lnTo>
                    <a:lnTo>
                      <a:pt x="2609" y="2092"/>
                    </a:lnTo>
                    <a:lnTo>
                      <a:pt x="2370" y="2092"/>
                    </a:lnTo>
                    <a:lnTo>
                      <a:pt x="2221" y="2122"/>
                    </a:lnTo>
                    <a:lnTo>
                      <a:pt x="2071" y="2161"/>
                    </a:lnTo>
                    <a:lnTo>
                      <a:pt x="1932" y="2211"/>
                    </a:lnTo>
                    <a:lnTo>
                      <a:pt x="1793" y="2271"/>
                    </a:lnTo>
                    <a:lnTo>
                      <a:pt x="1673" y="2351"/>
                    </a:lnTo>
                    <a:lnTo>
                      <a:pt x="1554" y="2440"/>
                    </a:lnTo>
                    <a:lnTo>
                      <a:pt x="1444" y="2530"/>
                    </a:lnTo>
                    <a:lnTo>
                      <a:pt x="1344" y="2639"/>
                    </a:lnTo>
                    <a:lnTo>
                      <a:pt x="1255" y="2759"/>
                    </a:lnTo>
                    <a:lnTo>
                      <a:pt x="1185" y="2888"/>
                    </a:lnTo>
                    <a:lnTo>
                      <a:pt x="1115" y="3018"/>
                    </a:lnTo>
                    <a:lnTo>
                      <a:pt x="1066" y="3157"/>
                    </a:lnTo>
                    <a:lnTo>
                      <a:pt x="1026" y="3307"/>
                    </a:lnTo>
                    <a:lnTo>
                      <a:pt x="1006" y="3456"/>
                    </a:lnTo>
                    <a:lnTo>
                      <a:pt x="996" y="3615"/>
                    </a:lnTo>
                    <a:lnTo>
                      <a:pt x="1006" y="3705"/>
                    </a:lnTo>
                    <a:lnTo>
                      <a:pt x="896" y="3755"/>
                    </a:lnTo>
                    <a:lnTo>
                      <a:pt x="797" y="3805"/>
                    </a:lnTo>
                    <a:lnTo>
                      <a:pt x="697" y="3864"/>
                    </a:lnTo>
                    <a:lnTo>
                      <a:pt x="598" y="3924"/>
                    </a:lnTo>
                    <a:lnTo>
                      <a:pt x="508" y="4004"/>
                    </a:lnTo>
                    <a:lnTo>
                      <a:pt x="428" y="4083"/>
                    </a:lnTo>
                    <a:lnTo>
                      <a:pt x="349" y="4163"/>
                    </a:lnTo>
                    <a:lnTo>
                      <a:pt x="279" y="4253"/>
                    </a:lnTo>
                    <a:lnTo>
                      <a:pt x="219" y="4352"/>
                    </a:lnTo>
                    <a:lnTo>
                      <a:pt x="169" y="4452"/>
                    </a:lnTo>
                    <a:lnTo>
                      <a:pt x="120" y="4561"/>
                    </a:lnTo>
                    <a:lnTo>
                      <a:pt x="80" y="4671"/>
                    </a:lnTo>
                    <a:lnTo>
                      <a:pt x="40" y="4781"/>
                    </a:lnTo>
                    <a:lnTo>
                      <a:pt x="20" y="4900"/>
                    </a:lnTo>
                    <a:lnTo>
                      <a:pt x="10" y="5020"/>
                    </a:lnTo>
                    <a:lnTo>
                      <a:pt x="0" y="5139"/>
                    </a:lnTo>
                    <a:lnTo>
                      <a:pt x="10" y="5298"/>
                    </a:lnTo>
                    <a:lnTo>
                      <a:pt x="30" y="5448"/>
                    </a:lnTo>
                    <a:lnTo>
                      <a:pt x="70" y="5597"/>
                    </a:lnTo>
                    <a:lnTo>
                      <a:pt x="120" y="5737"/>
                    </a:lnTo>
                    <a:lnTo>
                      <a:pt x="189" y="5866"/>
                    </a:lnTo>
                    <a:lnTo>
                      <a:pt x="259" y="5995"/>
                    </a:lnTo>
                    <a:lnTo>
                      <a:pt x="349" y="6105"/>
                    </a:lnTo>
                    <a:lnTo>
                      <a:pt x="448" y="6215"/>
                    </a:lnTo>
                    <a:lnTo>
                      <a:pt x="558" y="6314"/>
                    </a:lnTo>
                    <a:lnTo>
                      <a:pt x="677" y="6404"/>
                    </a:lnTo>
                    <a:lnTo>
                      <a:pt x="797" y="6483"/>
                    </a:lnTo>
                    <a:lnTo>
                      <a:pt x="936" y="6543"/>
                    </a:lnTo>
                    <a:lnTo>
                      <a:pt x="1076" y="6593"/>
                    </a:lnTo>
                    <a:lnTo>
                      <a:pt x="1215" y="6633"/>
                    </a:lnTo>
                    <a:lnTo>
                      <a:pt x="1374" y="6653"/>
                    </a:lnTo>
                    <a:lnTo>
                      <a:pt x="1524" y="6663"/>
                    </a:lnTo>
                    <a:lnTo>
                      <a:pt x="9092" y="6663"/>
                    </a:lnTo>
                    <a:lnTo>
                      <a:pt x="9242" y="6653"/>
                    </a:lnTo>
                    <a:lnTo>
                      <a:pt x="9401" y="6633"/>
                    </a:lnTo>
                    <a:lnTo>
                      <a:pt x="9540" y="6593"/>
                    </a:lnTo>
                    <a:lnTo>
                      <a:pt x="9680" y="6543"/>
                    </a:lnTo>
                    <a:lnTo>
                      <a:pt x="9819" y="6483"/>
                    </a:lnTo>
                    <a:lnTo>
                      <a:pt x="9939" y="6404"/>
                    </a:lnTo>
                    <a:lnTo>
                      <a:pt x="10058" y="6314"/>
                    </a:lnTo>
                    <a:lnTo>
                      <a:pt x="10168" y="6215"/>
                    </a:lnTo>
                    <a:lnTo>
                      <a:pt x="10267" y="6105"/>
                    </a:lnTo>
                    <a:lnTo>
                      <a:pt x="10357" y="5995"/>
                    </a:lnTo>
                    <a:lnTo>
                      <a:pt x="10427" y="5866"/>
                    </a:lnTo>
                    <a:lnTo>
                      <a:pt x="10496" y="5737"/>
                    </a:lnTo>
                    <a:lnTo>
                      <a:pt x="10546" y="5597"/>
                    </a:lnTo>
                    <a:lnTo>
                      <a:pt x="10586" y="5448"/>
                    </a:lnTo>
                    <a:lnTo>
                      <a:pt x="10606" y="5298"/>
                    </a:lnTo>
                    <a:lnTo>
                      <a:pt x="10616" y="5139"/>
                    </a:lnTo>
                    <a:lnTo>
                      <a:pt x="10606" y="5020"/>
                    </a:lnTo>
                    <a:lnTo>
                      <a:pt x="10596" y="4900"/>
                    </a:lnTo>
                    <a:lnTo>
                      <a:pt x="10576" y="4781"/>
                    </a:lnTo>
                    <a:lnTo>
                      <a:pt x="10536" y="4671"/>
                    </a:lnTo>
                    <a:lnTo>
                      <a:pt x="10496" y="4561"/>
                    </a:lnTo>
                    <a:lnTo>
                      <a:pt x="10456" y="4452"/>
                    </a:lnTo>
                    <a:lnTo>
                      <a:pt x="10397" y="4352"/>
                    </a:lnTo>
                    <a:lnTo>
                      <a:pt x="10337" y="4253"/>
                    </a:lnTo>
                    <a:lnTo>
                      <a:pt x="10267" y="4163"/>
                    </a:lnTo>
                    <a:lnTo>
                      <a:pt x="10188" y="4083"/>
                    </a:lnTo>
                    <a:lnTo>
                      <a:pt x="10108" y="4004"/>
                    </a:lnTo>
                    <a:lnTo>
                      <a:pt x="10018" y="3924"/>
                    </a:lnTo>
                    <a:lnTo>
                      <a:pt x="9919" y="3864"/>
                    </a:lnTo>
                    <a:lnTo>
                      <a:pt x="9819" y="3805"/>
                    </a:lnTo>
                    <a:lnTo>
                      <a:pt x="9720" y="3755"/>
                    </a:lnTo>
                    <a:lnTo>
                      <a:pt x="9610" y="3705"/>
                    </a:lnTo>
                    <a:lnTo>
                      <a:pt x="9620" y="3615"/>
                    </a:lnTo>
                    <a:lnTo>
                      <a:pt x="9610" y="3456"/>
                    </a:lnTo>
                    <a:lnTo>
                      <a:pt x="9590" y="3307"/>
                    </a:lnTo>
                    <a:lnTo>
                      <a:pt x="9550" y="3157"/>
                    </a:lnTo>
                    <a:lnTo>
                      <a:pt x="9500" y="3018"/>
                    </a:lnTo>
                    <a:lnTo>
                      <a:pt x="9431" y="2888"/>
                    </a:lnTo>
                    <a:lnTo>
                      <a:pt x="9361" y="2759"/>
                    </a:lnTo>
                    <a:lnTo>
                      <a:pt x="9271" y="2639"/>
                    </a:lnTo>
                    <a:lnTo>
                      <a:pt x="9172" y="2530"/>
                    </a:lnTo>
                    <a:lnTo>
                      <a:pt x="9062" y="2440"/>
                    </a:lnTo>
                    <a:lnTo>
                      <a:pt x="8943" y="2351"/>
                    </a:lnTo>
                    <a:lnTo>
                      <a:pt x="8823" y="2271"/>
                    </a:lnTo>
                    <a:lnTo>
                      <a:pt x="8684" y="2211"/>
                    </a:lnTo>
                    <a:lnTo>
                      <a:pt x="8544" y="2161"/>
                    </a:lnTo>
                    <a:lnTo>
                      <a:pt x="8395" y="2122"/>
                    </a:lnTo>
                    <a:lnTo>
                      <a:pt x="8246" y="2092"/>
                    </a:lnTo>
                    <a:lnTo>
                      <a:pt x="8007" y="2092"/>
                    </a:lnTo>
                    <a:lnTo>
                      <a:pt x="7937" y="1863"/>
                    </a:lnTo>
                    <a:lnTo>
                      <a:pt x="7857" y="1654"/>
                    </a:lnTo>
                    <a:lnTo>
                      <a:pt x="7758" y="1444"/>
                    </a:lnTo>
                    <a:lnTo>
                      <a:pt x="7638" y="1255"/>
                    </a:lnTo>
                    <a:lnTo>
                      <a:pt x="7509" y="1076"/>
                    </a:lnTo>
                    <a:lnTo>
                      <a:pt x="7359" y="897"/>
                    </a:lnTo>
                    <a:lnTo>
                      <a:pt x="7200" y="737"/>
                    </a:lnTo>
                    <a:lnTo>
                      <a:pt x="7031" y="598"/>
                    </a:lnTo>
                    <a:lnTo>
                      <a:pt x="6842" y="459"/>
                    </a:lnTo>
                    <a:lnTo>
                      <a:pt x="6652" y="339"/>
                    </a:lnTo>
                    <a:lnTo>
                      <a:pt x="6443" y="240"/>
                    </a:lnTo>
                    <a:lnTo>
                      <a:pt x="6234" y="160"/>
                    </a:lnTo>
                    <a:lnTo>
                      <a:pt x="6015" y="90"/>
                    </a:lnTo>
                    <a:lnTo>
                      <a:pt x="5786" y="40"/>
                    </a:lnTo>
                    <a:lnTo>
                      <a:pt x="5547" y="10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181017" y="3280974"/>
                <a:ext cx="313132" cy="224386"/>
              </a:xfrm>
              <a:custGeom>
                <a:rect b="b" l="l" r="r" t="t"/>
                <a:pathLst>
                  <a:path extrusionOk="0" h="8485" w="11842">
                    <a:moveTo>
                      <a:pt x="4193" y="0"/>
                    </a:moveTo>
                    <a:lnTo>
                      <a:pt x="4034" y="10"/>
                    </a:lnTo>
                    <a:lnTo>
                      <a:pt x="3894" y="20"/>
                    </a:lnTo>
                    <a:lnTo>
                      <a:pt x="3755" y="40"/>
                    </a:lnTo>
                    <a:lnTo>
                      <a:pt x="3615" y="60"/>
                    </a:lnTo>
                    <a:lnTo>
                      <a:pt x="3486" y="100"/>
                    </a:lnTo>
                    <a:lnTo>
                      <a:pt x="3357" y="129"/>
                    </a:lnTo>
                    <a:lnTo>
                      <a:pt x="3227" y="179"/>
                    </a:lnTo>
                    <a:lnTo>
                      <a:pt x="3108" y="229"/>
                    </a:lnTo>
                    <a:lnTo>
                      <a:pt x="2988" y="279"/>
                    </a:lnTo>
                    <a:lnTo>
                      <a:pt x="2869" y="349"/>
                    </a:lnTo>
                    <a:lnTo>
                      <a:pt x="2759" y="408"/>
                    </a:lnTo>
                    <a:lnTo>
                      <a:pt x="2650" y="488"/>
                    </a:lnTo>
                    <a:lnTo>
                      <a:pt x="2540" y="558"/>
                    </a:lnTo>
                    <a:lnTo>
                      <a:pt x="2440" y="647"/>
                    </a:lnTo>
                    <a:lnTo>
                      <a:pt x="2341" y="727"/>
                    </a:lnTo>
                    <a:lnTo>
                      <a:pt x="2251" y="817"/>
                    </a:lnTo>
                    <a:lnTo>
                      <a:pt x="2162" y="916"/>
                    </a:lnTo>
                    <a:lnTo>
                      <a:pt x="2082" y="1016"/>
                    </a:lnTo>
                    <a:lnTo>
                      <a:pt x="2002" y="1115"/>
                    </a:lnTo>
                    <a:lnTo>
                      <a:pt x="1923" y="1225"/>
                    </a:lnTo>
                    <a:lnTo>
                      <a:pt x="1853" y="1334"/>
                    </a:lnTo>
                    <a:lnTo>
                      <a:pt x="1793" y="1454"/>
                    </a:lnTo>
                    <a:lnTo>
                      <a:pt x="1733" y="1563"/>
                    </a:lnTo>
                    <a:lnTo>
                      <a:pt x="1684" y="1693"/>
                    </a:lnTo>
                    <a:lnTo>
                      <a:pt x="1634" y="1812"/>
                    </a:lnTo>
                    <a:lnTo>
                      <a:pt x="1594" y="1942"/>
                    </a:lnTo>
                    <a:lnTo>
                      <a:pt x="1554" y="2061"/>
                    </a:lnTo>
                    <a:lnTo>
                      <a:pt x="1524" y="2201"/>
                    </a:lnTo>
                    <a:lnTo>
                      <a:pt x="1504" y="2330"/>
                    </a:lnTo>
                    <a:lnTo>
                      <a:pt x="1484" y="2470"/>
                    </a:lnTo>
                    <a:lnTo>
                      <a:pt x="1484" y="2599"/>
                    </a:lnTo>
                    <a:lnTo>
                      <a:pt x="1474" y="2739"/>
                    </a:lnTo>
                    <a:lnTo>
                      <a:pt x="1484" y="2878"/>
                    </a:lnTo>
                    <a:lnTo>
                      <a:pt x="1494" y="2948"/>
                    </a:lnTo>
                    <a:lnTo>
                      <a:pt x="1504" y="3007"/>
                    </a:lnTo>
                    <a:lnTo>
                      <a:pt x="1335" y="3087"/>
                    </a:lnTo>
                    <a:lnTo>
                      <a:pt x="1166" y="3177"/>
                    </a:lnTo>
                    <a:lnTo>
                      <a:pt x="1016" y="3276"/>
                    </a:lnTo>
                    <a:lnTo>
                      <a:pt x="867" y="3386"/>
                    </a:lnTo>
                    <a:lnTo>
                      <a:pt x="728" y="3515"/>
                    </a:lnTo>
                    <a:lnTo>
                      <a:pt x="598" y="3645"/>
                    </a:lnTo>
                    <a:lnTo>
                      <a:pt x="489" y="3784"/>
                    </a:lnTo>
                    <a:lnTo>
                      <a:pt x="379" y="3934"/>
                    </a:lnTo>
                    <a:lnTo>
                      <a:pt x="289" y="4093"/>
                    </a:lnTo>
                    <a:lnTo>
                      <a:pt x="200" y="4262"/>
                    </a:lnTo>
                    <a:lnTo>
                      <a:pt x="130" y="4432"/>
                    </a:lnTo>
                    <a:lnTo>
                      <a:pt x="80" y="4611"/>
                    </a:lnTo>
                    <a:lnTo>
                      <a:pt x="40" y="4790"/>
                    </a:lnTo>
                    <a:lnTo>
                      <a:pt x="11" y="4979"/>
                    </a:lnTo>
                    <a:lnTo>
                      <a:pt x="1" y="5168"/>
                    </a:lnTo>
                    <a:lnTo>
                      <a:pt x="1" y="5368"/>
                    </a:lnTo>
                    <a:lnTo>
                      <a:pt x="11" y="5497"/>
                    </a:lnTo>
                    <a:lnTo>
                      <a:pt x="30" y="5617"/>
                    </a:lnTo>
                    <a:lnTo>
                      <a:pt x="50" y="5736"/>
                    </a:lnTo>
                    <a:lnTo>
                      <a:pt x="80" y="5846"/>
                    </a:lnTo>
                    <a:lnTo>
                      <a:pt x="150" y="6075"/>
                    </a:lnTo>
                    <a:lnTo>
                      <a:pt x="240" y="6294"/>
                    </a:lnTo>
                    <a:lnTo>
                      <a:pt x="359" y="6493"/>
                    </a:lnTo>
                    <a:lnTo>
                      <a:pt x="489" y="6682"/>
                    </a:lnTo>
                    <a:lnTo>
                      <a:pt x="638" y="6861"/>
                    </a:lnTo>
                    <a:lnTo>
                      <a:pt x="807" y="7021"/>
                    </a:lnTo>
                    <a:lnTo>
                      <a:pt x="986" y="7160"/>
                    </a:lnTo>
                    <a:lnTo>
                      <a:pt x="1176" y="7290"/>
                    </a:lnTo>
                    <a:lnTo>
                      <a:pt x="1375" y="7399"/>
                    </a:lnTo>
                    <a:lnTo>
                      <a:pt x="1594" y="7489"/>
                    </a:lnTo>
                    <a:lnTo>
                      <a:pt x="1823" y="7558"/>
                    </a:lnTo>
                    <a:lnTo>
                      <a:pt x="2052" y="7598"/>
                    </a:lnTo>
                    <a:lnTo>
                      <a:pt x="2172" y="7618"/>
                    </a:lnTo>
                    <a:lnTo>
                      <a:pt x="2291" y="7618"/>
                    </a:lnTo>
                    <a:lnTo>
                      <a:pt x="2411" y="7628"/>
                    </a:lnTo>
                    <a:lnTo>
                      <a:pt x="2540" y="7618"/>
                    </a:lnTo>
                    <a:lnTo>
                      <a:pt x="2689" y="7608"/>
                    </a:lnTo>
                    <a:lnTo>
                      <a:pt x="2829" y="7578"/>
                    </a:lnTo>
                    <a:lnTo>
                      <a:pt x="2978" y="7549"/>
                    </a:lnTo>
                    <a:lnTo>
                      <a:pt x="3108" y="7509"/>
                    </a:lnTo>
                    <a:lnTo>
                      <a:pt x="3247" y="7459"/>
                    </a:lnTo>
                    <a:lnTo>
                      <a:pt x="3376" y="7399"/>
                    </a:lnTo>
                    <a:lnTo>
                      <a:pt x="3506" y="7339"/>
                    </a:lnTo>
                    <a:lnTo>
                      <a:pt x="3625" y="7270"/>
                    </a:lnTo>
                    <a:lnTo>
                      <a:pt x="3725" y="7409"/>
                    </a:lnTo>
                    <a:lnTo>
                      <a:pt x="3835" y="7549"/>
                    </a:lnTo>
                    <a:lnTo>
                      <a:pt x="3954" y="7678"/>
                    </a:lnTo>
                    <a:lnTo>
                      <a:pt x="4084" y="7797"/>
                    </a:lnTo>
                    <a:lnTo>
                      <a:pt x="4213" y="7907"/>
                    </a:lnTo>
                    <a:lnTo>
                      <a:pt x="4352" y="8007"/>
                    </a:lnTo>
                    <a:lnTo>
                      <a:pt x="4492" y="8106"/>
                    </a:lnTo>
                    <a:lnTo>
                      <a:pt x="4651" y="8196"/>
                    </a:lnTo>
                    <a:lnTo>
                      <a:pt x="4801" y="8266"/>
                    </a:lnTo>
                    <a:lnTo>
                      <a:pt x="4970" y="8335"/>
                    </a:lnTo>
                    <a:lnTo>
                      <a:pt x="5139" y="8385"/>
                    </a:lnTo>
                    <a:lnTo>
                      <a:pt x="5308" y="8425"/>
                    </a:lnTo>
                    <a:lnTo>
                      <a:pt x="5478" y="8465"/>
                    </a:lnTo>
                    <a:lnTo>
                      <a:pt x="5667" y="8485"/>
                    </a:lnTo>
                    <a:lnTo>
                      <a:pt x="6035" y="8485"/>
                    </a:lnTo>
                    <a:lnTo>
                      <a:pt x="6225" y="8465"/>
                    </a:lnTo>
                    <a:lnTo>
                      <a:pt x="6404" y="8435"/>
                    </a:lnTo>
                    <a:lnTo>
                      <a:pt x="6593" y="8395"/>
                    </a:lnTo>
                    <a:lnTo>
                      <a:pt x="6762" y="8335"/>
                    </a:lnTo>
                    <a:lnTo>
                      <a:pt x="6932" y="8266"/>
                    </a:lnTo>
                    <a:lnTo>
                      <a:pt x="7101" y="8186"/>
                    </a:lnTo>
                    <a:lnTo>
                      <a:pt x="7250" y="8096"/>
                    </a:lnTo>
                    <a:lnTo>
                      <a:pt x="7410" y="8007"/>
                    </a:lnTo>
                    <a:lnTo>
                      <a:pt x="7549" y="7897"/>
                    </a:lnTo>
                    <a:lnTo>
                      <a:pt x="7679" y="7778"/>
                    </a:lnTo>
                    <a:lnTo>
                      <a:pt x="7808" y="7648"/>
                    </a:lnTo>
                    <a:lnTo>
                      <a:pt x="7928" y="7519"/>
                    </a:lnTo>
                    <a:lnTo>
                      <a:pt x="8037" y="7379"/>
                    </a:lnTo>
                    <a:lnTo>
                      <a:pt x="8137" y="7230"/>
                    </a:lnTo>
                    <a:lnTo>
                      <a:pt x="8226" y="7071"/>
                    </a:lnTo>
                    <a:lnTo>
                      <a:pt x="8306" y="6911"/>
                    </a:lnTo>
                    <a:lnTo>
                      <a:pt x="8455" y="6981"/>
                    </a:lnTo>
                    <a:lnTo>
                      <a:pt x="8605" y="7041"/>
                    </a:lnTo>
                    <a:lnTo>
                      <a:pt x="8754" y="7100"/>
                    </a:lnTo>
                    <a:lnTo>
                      <a:pt x="8913" y="7140"/>
                    </a:lnTo>
                    <a:lnTo>
                      <a:pt x="9073" y="7170"/>
                    </a:lnTo>
                    <a:lnTo>
                      <a:pt x="9242" y="7190"/>
                    </a:lnTo>
                    <a:lnTo>
                      <a:pt x="9411" y="7200"/>
                    </a:lnTo>
                    <a:lnTo>
                      <a:pt x="9581" y="7200"/>
                    </a:lnTo>
                    <a:lnTo>
                      <a:pt x="9710" y="7190"/>
                    </a:lnTo>
                    <a:lnTo>
                      <a:pt x="9830" y="7170"/>
                    </a:lnTo>
                    <a:lnTo>
                      <a:pt x="9949" y="7150"/>
                    </a:lnTo>
                    <a:lnTo>
                      <a:pt x="10059" y="7120"/>
                    </a:lnTo>
                    <a:lnTo>
                      <a:pt x="10288" y="7051"/>
                    </a:lnTo>
                    <a:lnTo>
                      <a:pt x="10507" y="6951"/>
                    </a:lnTo>
                    <a:lnTo>
                      <a:pt x="10706" y="6841"/>
                    </a:lnTo>
                    <a:lnTo>
                      <a:pt x="10895" y="6712"/>
                    </a:lnTo>
                    <a:lnTo>
                      <a:pt x="11074" y="6563"/>
                    </a:lnTo>
                    <a:lnTo>
                      <a:pt x="11234" y="6393"/>
                    </a:lnTo>
                    <a:lnTo>
                      <a:pt x="11373" y="6214"/>
                    </a:lnTo>
                    <a:lnTo>
                      <a:pt x="11503" y="6025"/>
                    </a:lnTo>
                    <a:lnTo>
                      <a:pt x="11612" y="5816"/>
                    </a:lnTo>
                    <a:lnTo>
                      <a:pt x="11702" y="5607"/>
                    </a:lnTo>
                    <a:lnTo>
                      <a:pt x="11772" y="5378"/>
                    </a:lnTo>
                    <a:lnTo>
                      <a:pt x="11811" y="5149"/>
                    </a:lnTo>
                    <a:lnTo>
                      <a:pt x="11831" y="5029"/>
                    </a:lnTo>
                    <a:lnTo>
                      <a:pt x="11831" y="4910"/>
                    </a:lnTo>
                    <a:lnTo>
                      <a:pt x="11841" y="4780"/>
                    </a:lnTo>
                    <a:lnTo>
                      <a:pt x="11831" y="4661"/>
                    </a:lnTo>
                    <a:lnTo>
                      <a:pt x="11811" y="4491"/>
                    </a:lnTo>
                    <a:lnTo>
                      <a:pt x="11791" y="4332"/>
                    </a:lnTo>
                    <a:lnTo>
                      <a:pt x="11752" y="4173"/>
                    </a:lnTo>
                    <a:lnTo>
                      <a:pt x="11702" y="4013"/>
                    </a:lnTo>
                    <a:lnTo>
                      <a:pt x="11642" y="3864"/>
                    </a:lnTo>
                    <a:lnTo>
                      <a:pt x="11572" y="3715"/>
                    </a:lnTo>
                    <a:lnTo>
                      <a:pt x="11493" y="3575"/>
                    </a:lnTo>
                    <a:lnTo>
                      <a:pt x="11413" y="3446"/>
                    </a:lnTo>
                    <a:lnTo>
                      <a:pt x="11313" y="3316"/>
                    </a:lnTo>
                    <a:lnTo>
                      <a:pt x="11214" y="3197"/>
                    </a:lnTo>
                    <a:lnTo>
                      <a:pt x="11104" y="3087"/>
                    </a:lnTo>
                    <a:lnTo>
                      <a:pt x="10985" y="2988"/>
                    </a:lnTo>
                    <a:lnTo>
                      <a:pt x="10865" y="2888"/>
                    </a:lnTo>
                    <a:lnTo>
                      <a:pt x="10726" y="2798"/>
                    </a:lnTo>
                    <a:lnTo>
                      <a:pt x="10596" y="2719"/>
                    </a:lnTo>
                    <a:lnTo>
                      <a:pt x="10457" y="2639"/>
                    </a:lnTo>
                    <a:lnTo>
                      <a:pt x="10467" y="2490"/>
                    </a:lnTo>
                    <a:lnTo>
                      <a:pt x="10467" y="2340"/>
                    </a:lnTo>
                    <a:lnTo>
                      <a:pt x="10457" y="2221"/>
                    </a:lnTo>
                    <a:lnTo>
                      <a:pt x="10437" y="2091"/>
                    </a:lnTo>
                    <a:lnTo>
                      <a:pt x="10417" y="1982"/>
                    </a:lnTo>
                    <a:lnTo>
                      <a:pt x="10387" y="1862"/>
                    </a:lnTo>
                    <a:lnTo>
                      <a:pt x="10318" y="1633"/>
                    </a:lnTo>
                    <a:lnTo>
                      <a:pt x="10218" y="1424"/>
                    </a:lnTo>
                    <a:lnTo>
                      <a:pt x="10108" y="1215"/>
                    </a:lnTo>
                    <a:lnTo>
                      <a:pt x="9979" y="1026"/>
                    </a:lnTo>
                    <a:lnTo>
                      <a:pt x="9830" y="846"/>
                    </a:lnTo>
                    <a:lnTo>
                      <a:pt x="9660" y="687"/>
                    </a:lnTo>
                    <a:lnTo>
                      <a:pt x="9481" y="548"/>
                    </a:lnTo>
                    <a:lnTo>
                      <a:pt x="9292" y="418"/>
                    </a:lnTo>
                    <a:lnTo>
                      <a:pt x="9083" y="309"/>
                    </a:lnTo>
                    <a:lnTo>
                      <a:pt x="8874" y="219"/>
                    </a:lnTo>
                    <a:lnTo>
                      <a:pt x="8645" y="159"/>
                    </a:lnTo>
                    <a:lnTo>
                      <a:pt x="8416" y="110"/>
                    </a:lnTo>
                    <a:lnTo>
                      <a:pt x="8296" y="100"/>
                    </a:lnTo>
                    <a:lnTo>
                      <a:pt x="8177" y="90"/>
                    </a:lnTo>
                    <a:lnTo>
                      <a:pt x="7928" y="90"/>
                    </a:lnTo>
                    <a:lnTo>
                      <a:pt x="7798" y="100"/>
                    </a:lnTo>
                    <a:lnTo>
                      <a:pt x="7679" y="120"/>
                    </a:lnTo>
                    <a:lnTo>
                      <a:pt x="7549" y="139"/>
                    </a:lnTo>
                    <a:lnTo>
                      <a:pt x="7430" y="169"/>
                    </a:lnTo>
                    <a:lnTo>
                      <a:pt x="7310" y="209"/>
                    </a:lnTo>
                    <a:lnTo>
                      <a:pt x="7201" y="249"/>
                    </a:lnTo>
                    <a:lnTo>
                      <a:pt x="7091" y="299"/>
                    </a:lnTo>
                    <a:lnTo>
                      <a:pt x="6981" y="349"/>
                    </a:lnTo>
                    <a:lnTo>
                      <a:pt x="6872" y="408"/>
                    </a:lnTo>
                    <a:lnTo>
                      <a:pt x="6772" y="478"/>
                    </a:lnTo>
                    <a:lnTo>
                      <a:pt x="6573" y="617"/>
                    </a:lnTo>
                    <a:lnTo>
                      <a:pt x="6404" y="777"/>
                    </a:lnTo>
                    <a:lnTo>
                      <a:pt x="6235" y="946"/>
                    </a:lnTo>
                    <a:lnTo>
                      <a:pt x="6135" y="837"/>
                    </a:lnTo>
                    <a:lnTo>
                      <a:pt x="6025" y="727"/>
                    </a:lnTo>
                    <a:lnTo>
                      <a:pt x="5916" y="627"/>
                    </a:lnTo>
                    <a:lnTo>
                      <a:pt x="5786" y="538"/>
                    </a:lnTo>
                    <a:lnTo>
                      <a:pt x="5667" y="448"/>
                    </a:lnTo>
                    <a:lnTo>
                      <a:pt x="5537" y="368"/>
                    </a:lnTo>
                    <a:lnTo>
                      <a:pt x="5398" y="289"/>
                    </a:lnTo>
                    <a:lnTo>
                      <a:pt x="5259" y="229"/>
                    </a:lnTo>
                    <a:lnTo>
                      <a:pt x="5119" y="169"/>
                    </a:lnTo>
                    <a:lnTo>
                      <a:pt x="4970" y="120"/>
                    </a:lnTo>
                    <a:lnTo>
                      <a:pt x="4820" y="80"/>
                    </a:lnTo>
                    <a:lnTo>
                      <a:pt x="4671" y="50"/>
                    </a:lnTo>
                    <a:lnTo>
                      <a:pt x="4512" y="20"/>
                    </a:lnTo>
                    <a:lnTo>
                      <a:pt x="4352" y="10"/>
                    </a:lnTo>
                    <a:lnTo>
                      <a:pt x="4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" name="Google Shape;84;p13"/>
            <p:cNvSpPr/>
            <p:nvPr/>
          </p:nvSpPr>
          <p:spPr>
            <a:xfrm>
              <a:off x="4943250" y="3288225"/>
              <a:ext cx="114300" cy="11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647850" y="4421700"/>
              <a:ext cx="114300" cy="11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296651" y="4743000"/>
            <a:ext cx="19758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Bhatt &amp; Whitehouse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3976" r="2887" t="1797"/>
          <a:stretch/>
        </p:blipFill>
        <p:spPr>
          <a:xfrm rot="2955874">
            <a:off x="699308" y="542475"/>
            <a:ext cx="3345555" cy="47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/>
          <p:nvPr/>
        </p:nvSpPr>
        <p:spPr>
          <a:xfrm>
            <a:off x="922225" y="0"/>
            <a:ext cx="3806700" cy="15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-155625" y="2618175"/>
            <a:ext cx="4602900" cy="15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2"/>
          <p:cNvSpPr/>
          <p:nvPr/>
        </p:nvSpPr>
        <p:spPr>
          <a:xfrm flipH="1">
            <a:off x="-211822" y="3141298"/>
            <a:ext cx="3767785" cy="1198871"/>
          </a:xfrm>
          <a:custGeom>
            <a:rect b="b" l="l" r="r" t="t"/>
            <a:pathLst>
              <a:path extrusionOk="0" h="48254" w="163995">
                <a:moveTo>
                  <a:pt x="101144" y="0"/>
                </a:moveTo>
                <a:lnTo>
                  <a:pt x="100727" y="49"/>
                </a:lnTo>
                <a:lnTo>
                  <a:pt x="100285" y="147"/>
                </a:lnTo>
                <a:lnTo>
                  <a:pt x="99819" y="270"/>
                </a:lnTo>
                <a:lnTo>
                  <a:pt x="99353" y="442"/>
                </a:lnTo>
                <a:lnTo>
                  <a:pt x="98863" y="662"/>
                </a:lnTo>
                <a:lnTo>
                  <a:pt x="98347" y="932"/>
                </a:lnTo>
                <a:lnTo>
                  <a:pt x="97808" y="1251"/>
                </a:lnTo>
                <a:lnTo>
                  <a:pt x="97268" y="1619"/>
                </a:lnTo>
                <a:lnTo>
                  <a:pt x="96704" y="2061"/>
                </a:lnTo>
                <a:lnTo>
                  <a:pt x="96091" y="2551"/>
                </a:lnTo>
                <a:lnTo>
                  <a:pt x="95477" y="3116"/>
                </a:lnTo>
                <a:lnTo>
                  <a:pt x="94839" y="3753"/>
                </a:lnTo>
                <a:lnTo>
                  <a:pt x="89074" y="9641"/>
                </a:lnTo>
                <a:lnTo>
                  <a:pt x="82157" y="16780"/>
                </a:lnTo>
                <a:lnTo>
                  <a:pt x="75214" y="23869"/>
                </a:lnTo>
                <a:lnTo>
                  <a:pt x="72099" y="27034"/>
                </a:lnTo>
                <a:lnTo>
                  <a:pt x="69449" y="29708"/>
                </a:lnTo>
                <a:lnTo>
                  <a:pt x="69326" y="29806"/>
                </a:lnTo>
                <a:lnTo>
                  <a:pt x="69204" y="29904"/>
                </a:lnTo>
                <a:lnTo>
                  <a:pt x="68885" y="30076"/>
                </a:lnTo>
                <a:lnTo>
                  <a:pt x="68517" y="30223"/>
                </a:lnTo>
                <a:lnTo>
                  <a:pt x="68124" y="30346"/>
                </a:lnTo>
                <a:lnTo>
                  <a:pt x="67683" y="30444"/>
                </a:lnTo>
                <a:lnTo>
                  <a:pt x="67217" y="30517"/>
                </a:lnTo>
                <a:lnTo>
                  <a:pt x="66751" y="30542"/>
                </a:lnTo>
                <a:lnTo>
                  <a:pt x="66260" y="30567"/>
                </a:lnTo>
                <a:lnTo>
                  <a:pt x="65769" y="30567"/>
                </a:lnTo>
                <a:lnTo>
                  <a:pt x="65279" y="30517"/>
                </a:lnTo>
                <a:lnTo>
                  <a:pt x="64837" y="30444"/>
                </a:lnTo>
                <a:lnTo>
                  <a:pt x="64396" y="30346"/>
                </a:lnTo>
                <a:lnTo>
                  <a:pt x="64003" y="30248"/>
                </a:lnTo>
                <a:lnTo>
                  <a:pt x="63635" y="30076"/>
                </a:lnTo>
                <a:lnTo>
                  <a:pt x="63341" y="29904"/>
                </a:lnTo>
                <a:lnTo>
                  <a:pt x="63218" y="29806"/>
                </a:lnTo>
                <a:lnTo>
                  <a:pt x="63095" y="29708"/>
                </a:lnTo>
                <a:lnTo>
                  <a:pt x="62188" y="28751"/>
                </a:lnTo>
                <a:lnTo>
                  <a:pt x="61108" y="27696"/>
                </a:lnTo>
                <a:lnTo>
                  <a:pt x="59931" y="26543"/>
                </a:lnTo>
                <a:lnTo>
                  <a:pt x="58631" y="25341"/>
                </a:lnTo>
                <a:lnTo>
                  <a:pt x="57257" y="24090"/>
                </a:lnTo>
                <a:lnTo>
                  <a:pt x="55834" y="22815"/>
                </a:lnTo>
                <a:lnTo>
                  <a:pt x="52841" y="20190"/>
                </a:lnTo>
                <a:lnTo>
                  <a:pt x="49824" y="17589"/>
                </a:lnTo>
                <a:lnTo>
                  <a:pt x="46929" y="15136"/>
                </a:lnTo>
                <a:lnTo>
                  <a:pt x="44329" y="12953"/>
                </a:lnTo>
                <a:lnTo>
                  <a:pt x="42145" y="11162"/>
                </a:lnTo>
                <a:lnTo>
                  <a:pt x="41753" y="10843"/>
                </a:lnTo>
                <a:lnTo>
                  <a:pt x="41360" y="10573"/>
                </a:lnTo>
                <a:lnTo>
                  <a:pt x="40992" y="10303"/>
                </a:lnTo>
                <a:lnTo>
                  <a:pt x="40624" y="10083"/>
                </a:lnTo>
                <a:lnTo>
                  <a:pt x="40281" y="9886"/>
                </a:lnTo>
                <a:lnTo>
                  <a:pt x="39913" y="9739"/>
                </a:lnTo>
                <a:lnTo>
                  <a:pt x="39570" y="9592"/>
                </a:lnTo>
                <a:lnTo>
                  <a:pt x="39251" y="9469"/>
                </a:lnTo>
                <a:lnTo>
                  <a:pt x="38932" y="9371"/>
                </a:lnTo>
                <a:lnTo>
                  <a:pt x="38613" y="9298"/>
                </a:lnTo>
                <a:lnTo>
                  <a:pt x="38294" y="9248"/>
                </a:lnTo>
                <a:lnTo>
                  <a:pt x="38000" y="9224"/>
                </a:lnTo>
                <a:lnTo>
                  <a:pt x="37435" y="9224"/>
                </a:lnTo>
                <a:lnTo>
                  <a:pt x="37141" y="9248"/>
                </a:lnTo>
                <a:lnTo>
                  <a:pt x="36871" y="9298"/>
                </a:lnTo>
                <a:lnTo>
                  <a:pt x="36626" y="9347"/>
                </a:lnTo>
                <a:lnTo>
                  <a:pt x="36380" y="9420"/>
                </a:lnTo>
                <a:lnTo>
                  <a:pt x="35890" y="9592"/>
                </a:lnTo>
                <a:lnTo>
                  <a:pt x="35448" y="9788"/>
                </a:lnTo>
                <a:lnTo>
                  <a:pt x="35007" y="10033"/>
                </a:lnTo>
                <a:lnTo>
                  <a:pt x="34614" y="10303"/>
                </a:lnTo>
                <a:lnTo>
                  <a:pt x="34271" y="10573"/>
                </a:lnTo>
                <a:lnTo>
                  <a:pt x="33927" y="10868"/>
                </a:lnTo>
                <a:lnTo>
                  <a:pt x="33608" y="11162"/>
                </a:lnTo>
                <a:lnTo>
                  <a:pt x="32725" y="12021"/>
                </a:lnTo>
                <a:lnTo>
                  <a:pt x="31744" y="12977"/>
                </a:lnTo>
                <a:lnTo>
                  <a:pt x="29561" y="15210"/>
                </a:lnTo>
                <a:lnTo>
                  <a:pt x="27157" y="17761"/>
                </a:lnTo>
                <a:lnTo>
                  <a:pt x="24532" y="20582"/>
                </a:lnTo>
                <a:lnTo>
                  <a:pt x="21809" y="23575"/>
                </a:lnTo>
                <a:lnTo>
                  <a:pt x="18988" y="26666"/>
                </a:lnTo>
                <a:lnTo>
                  <a:pt x="16166" y="29806"/>
                </a:lnTo>
                <a:lnTo>
                  <a:pt x="13394" y="32922"/>
                </a:lnTo>
                <a:lnTo>
                  <a:pt x="8243" y="38785"/>
                </a:lnTo>
                <a:lnTo>
                  <a:pt x="3974" y="43666"/>
                </a:lnTo>
                <a:lnTo>
                  <a:pt x="0" y="48254"/>
                </a:lnTo>
                <a:lnTo>
                  <a:pt x="163994" y="48254"/>
                </a:lnTo>
                <a:lnTo>
                  <a:pt x="162105" y="46856"/>
                </a:lnTo>
                <a:lnTo>
                  <a:pt x="157027" y="43029"/>
                </a:lnTo>
                <a:lnTo>
                  <a:pt x="149594" y="37411"/>
                </a:lnTo>
                <a:lnTo>
                  <a:pt x="145252" y="34099"/>
                </a:lnTo>
                <a:lnTo>
                  <a:pt x="140640" y="30591"/>
                </a:lnTo>
                <a:lnTo>
                  <a:pt x="135881" y="26911"/>
                </a:lnTo>
                <a:lnTo>
                  <a:pt x="131048" y="23158"/>
                </a:lnTo>
                <a:lnTo>
                  <a:pt x="126264" y="19405"/>
                </a:lnTo>
                <a:lnTo>
                  <a:pt x="121653" y="15725"/>
                </a:lnTo>
                <a:lnTo>
                  <a:pt x="117286" y="12217"/>
                </a:lnTo>
                <a:lnTo>
                  <a:pt x="115225" y="10524"/>
                </a:lnTo>
                <a:lnTo>
                  <a:pt x="113287" y="8905"/>
                </a:lnTo>
                <a:lnTo>
                  <a:pt x="111447" y="7384"/>
                </a:lnTo>
                <a:lnTo>
                  <a:pt x="109755" y="5912"/>
                </a:lnTo>
                <a:lnTo>
                  <a:pt x="108209" y="4563"/>
                </a:lnTo>
                <a:lnTo>
                  <a:pt x="106811" y="3312"/>
                </a:lnTo>
                <a:lnTo>
                  <a:pt x="106418" y="2919"/>
                </a:lnTo>
                <a:lnTo>
                  <a:pt x="105977" y="2502"/>
                </a:lnTo>
                <a:lnTo>
                  <a:pt x="105535" y="2036"/>
                </a:lnTo>
                <a:lnTo>
                  <a:pt x="105045" y="1595"/>
                </a:lnTo>
                <a:lnTo>
                  <a:pt x="104529" y="1153"/>
                </a:lnTo>
                <a:lnTo>
                  <a:pt x="104235" y="957"/>
                </a:lnTo>
                <a:lnTo>
                  <a:pt x="103941" y="760"/>
                </a:lnTo>
                <a:lnTo>
                  <a:pt x="103646" y="589"/>
                </a:lnTo>
                <a:lnTo>
                  <a:pt x="103327" y="417"/>
                </a:lnTo>
                <a:lnTo>
                  <a:pt x="103008" y="294"/>
                </a:lnTo>
                <a:lnTo>
                  <a:pt x="102665" y="172"/>
                </a:lnTo>
                <a:lnTo>
                  <a:pt x="102297" y="98"/>
                </a:lnTo>
                <a:lnTo>
                  <a:pt x="101929" y="25"/>
                </a:lnTo>
                <a:lnTo>
                  <a:pt x="1015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 flipH="1">
            <a:off x="922219" y="3191882"/>
            <a:ext cx="561946" cy="280376"/>
          </a:xfrm>
          <a:custGeom>
            <a:rect b="b" l="l" r="r" t="t"/>
            <a:pathLst>
              <a:path extrusionOk="0" h="11285" w="24459">
                <a:moveTo>
                  <a:pt x="10034" y="0"/>
                </a:moveTo>
                <a:lnTo>
                  <a:pt x="9641" y="49"/>
                </a:lnTo>
                <a:lnTo>
                  <a:pt x="9273" y="147"/>
                </a:lnTo>
                <a:lnTo>
                  <a:pt x="8905" y="270"/>
                </a:lnTo>
                <a:lnTo>
                  <a:pt x="8562" y="417"/>
                </a:lnTo>
                <a:lnTo>
                  <a:pt x="8219" y="613"/>
                </a:lnTo>
                <a:lnTo>
                  <a:pt x="7900" y="810"/>
                </a:lnTo>
                <a:lnTo>
                  <a:pt x="7581" y="1030"/>
                </a:lnTo>
                <a:lnTo>
                  <a:pt x="7262" y="1276"/>
                </a:lnTo>
                <a:lnTo>
                  <a:pt x="6673" y="1815"/>
                </a:lnTo>
                <a:lnTo>
                  <a:pt x="6084" y="2380"/>
                </a:lnTo>
                <a:lnTo>
                  <a:pt x="5495" y="2968"/>
                </a:lnTo>
                <a:lnTo>
                  <a:pt x="4784" y="3704"/>
                </a:lnTo>
                <a:lnTo>
                  <a:pt x="4048" y="4440"/>
                </a:lnTo>
                <a:lnTo>
                  <a:pt x="3337" y="5201"/>
                </a:lnTo>
                <a:lnTo>
                  <a:pt x="2650" y="5986"/>
                </a:lnTo>
                <a:lnTo>
                  <a:pt x="1963" y="6771"/>
                </a:lnTo>
                <a:lnTo>
                  <a:pt x="1301" y="7580"/>
                </a:lnTo>
                <a:lnTo>
                  <a:pt x="638" y="8390"/>
                </a:lnTo>
                <a:lnTo>
                  <a:pt x="0" y="9200"/>
                </a:lnTo>
                <a:lnTo>
                  <a:pt x="417" y="9371"/>
                </a:lnTo>
                <a:lnTo>
                  <a:pt x="859" y="9518"/>
                </a:lnTo>
                <a:lnTo>
                  <a:pt x="1325" y="9641"/>
                </a:lnTo>
                <a:lnTo>
                  <a:pt x="1767" y="9715"/>
                </a:lnTo>
                <a:lnTo>
                  <a:pt x="2233" y="9788"/>
                </a:lnTo>
                <a:lnTo>
                  <a:pt x="2674" y="9837"/>
                </a:lnTo>
                <a:lnTo>
                  <a:pt x="3607" y="9837"/>
                </a:lnTo>
                <a:lnTo>
                  <a:pt x="4073" y="9813"/>
                </a:lnTo>
                <a:lnTo>
                  <a:pt x="4539" y="9739"/>
                </a:lnTo>
                <a:lnTo>
                  <a:pt x="4980" y="9666"/>
                </a:lnTo>
                <a:lnTo>
                  <a:pt x="5422" y="9543"/>
                </a:lnTo>
                <a:lnTo>
                  <a:pt x="5863" y="9420"/>
                </a:lnTo>
                <a:lnTo>
                  <a:pt x="6305" y="9249"/>
                </a:lnTo>
                <a:lnTo>
                  <a:pt x="6722" y="9077"/>
                </a:lnTo>
                <a:lnTo>
                  <a:pt x="7139" y="8856"/>
                </a:lnTo>
                <a:lnTo>
                  <a:pt x="7654" y="8586"/>
                </a:lnTo>
                <a:lnTo>
                  <a:pt x="8145" y="8292"/>
                </a:lnTo>
                <a:lnTo>
                  <a:pt x="8390" y="8169"/>
                </a:lnTo>
                <a:lnTo>
                  <a:pt x="8660" y="8071"/>
                </a:lnTo>
                <a:lnTo>
                  <a:pt x="8930" y="7973"/>
                </a:lnTo>
                <a:lnTo>
                  <a:pt x="9200" y="7899"/>
                </a:lnTo>
                <a:lnTo>
                  <a:pt x="9568" y="7875"/>
                </a:lnTo>
                <a:lnTo>
                  <a:pt x="9936" y="7899"/>
                </a:lnTo>
                <a:lnTo>
                  <a:pt x="10304" y="7973"/>
                </a:lnTo>
                <a:lnTo>
                  <a:pt x="10647" y="8071"/>
                </a:lnTo>
                <a:lnTo>
                  <a:pt x="11015" y="8218"/>
                </a:lnTo>
                <a:lnTo>
                  <a:pt x="11359" y="8390"/>
                </a:lnTo>
                <a:lnTo>
                  <a:pt x="11677" y="8586"/>
                </a:lnTo>
                <a:lnTo>
                  <a:pt x="11996" y="8807"/>
                </a:lnTo>
                <a:lnTo>
                  <a:pt x="12585" y="9273"/>
                </a:lnTo>
                <a:lnTo>
                  <a:pt x="13174" y="9764"/>
                </a:lnTo>
                <a:lnTo>
                  <a:pt x="13787" y="10230"/>
                </a:lnTo>
                <a:lnTo>
                  <a:pt x="14082" y="10451"/>
                </a:lnTo>
                <a:lnTo>
                  <a:pt x="14400" y="10647"/>
                </a:lnTo>
                <a:lnTo>
                  <a:pt x="14695" y="10794"/>
                </a:lnTo>
                <a:lnTo>
                  <a:pt x="14989" y="10917"/>
                </a:lnTo>
                <a:lnTo>
                  <a:pt x="15284" y="11015"/>
                </a:lnTo>
                <a:lnTo>
                  <a:pt x="15603" y="11113"/>
                </a:lnTo>
                <a:lnTo>
                  <a:pt x="15921" y="11187"/>
                </a:lnTo>
                <a:lnTo>
                  <a:pt x="16240" y="11236"/>
                </a:lnTo>
                <a:lnTo>
                  <a:pt x="16559" y="11260"/>
                </a:lnTo>
                <a:lnTo>
                  <a:pt x="16878" y="11285"/>
                </a:lnTo>
                <a:lnTo>
                  <a:pt x="17197" y="11285"/>
                </a:lnTo>
                <a:lnTo>
                  <a:pt x="17516" y="11260"/>
                </a:lnTo>
                <a:lnTo>
                  <a:pt x="17835" y="11211"/>
                </a:lnTo>
                <a:lnTo>
                  <a:pt x="18154" y="11138"/>
                </a:lnTo>
                <a:lnTo>
                  <a:pt x="18448" y="11064"/>
                </a:lnTo>
                <a:lnTo>
                  <a:pt x="18767" y="10966"/>
                </a:lnTo>
                <a:lnTo>
                  <a:pt x="19062" y="10843"/>
                </a:lnTo>
                <a:lnTo>
                  <a:pt x="19356" y="10696"/>
                </a:lnTo>
                <a:lnTo>
                  <a:pt x="19724" y="10475"/>
                </a:lnTo>
                <a:lnTo>
                  <a:pt x="20092" y="10254"/>
                </a:lnTo>
                <a:lnTo>
                  <a:pt x="20484" y="10034"/>
                </a:lnTo>
                <a:lnTo>
                  <a:pt x="20852" y="9813"/>
                </a:lnTo>
                <a:lnTo>
                  <a:pt x="21294" y="9641"/>
                </a:lnTo>
                <a:lnTo>
                  <a:pt x="21735" y="9518"/>
                </a:lnTo>
                <a:lnTo>
                  <a:pt x="22202" y="9445"/>
                </a:lnTo>
                <a:lnTo>
                  <a:pt x="22643" y="9396"/>
                </a:lnTo>
                <a:lnTo>
                  <a:pt x="23109" y="9420"/>
                </a:lnTo>
                <a:lnTo>
                  <a:pt x="23575" y="9494"/>
                </a:lnTo>
                <a:lnTo>
                  <a:pt x="24017" y="9617"/>
                </a:lnTo>
                <a:lnTo>
                  <a:pt x="24458" y="9764"/>
                </a:lnTo>
                <a:lnTo>
                  <a:pt x="23919" y="9224"/>
                </a:lnTo>
                <a:lnTo>
                  <a:pt x="23330" y="8733"/>
                </a:lnTo>
                <a:lnTo>
                  <a:pt x="22766" y="8243"/>
                </a:lnTo>
                <a:lnTo>
                  <a:pt x="22152" y="7801"/>
                </a:lnTo>
                <a:lnTo>
                  <a:pt x="20926" y="6918"/>
                </a:lnTo>
                <a:lnTo>
                  <a:pt x="20313" y="6452"/>
                </a:lnTo>
                <a:lnTo>
                  <a:pt x="19699" y="5986"/>
                </a:lnTo>
                <a:lnTo>
                  <a:pt x="18546" y="5029"/>
                </a:lnTo>
                <a:lnTo>
                  <a:pt x="17369" y="4023"/>
                </a:lnTo>
                <a:lnTo>
                  <a:pt x="16216" y="3042"/>
                </a:lnTo>
                <a:lnTo>
                  <a:pt x="15627" y="2576"/>
                </a:lnTo>
                <a:lnTo>
                  <a:pt x="15038" y="2085"/>
                </a:lnTo>
                <a:lnTo>
                  <a:pt x="14548" y="1742"/>
                </a:lnTo>
                <a:lnTo>
                  <a:pt x="14082" y="1398"/>
                </a:lnTo>
                <a:lnTo>
                  <a:pt x="13566" y="1080"/>
                </a:lnTo>
                <a:lnTo>
                  <a:pt x="13076" y="785"/>
                </a:lnTo>
                <a:lnTo>
                  <a:pt x="12536" y="540"/>
                </a:lnTo>
                <a:lnTo>
                  <a:pt x="11996" y="319"/>
                </a:lnTo>
                <a:lnTo>
                  <a:pt x="11457" y="147"/>
                </a:lnTo>
                <a:lnTo>
                  <a:pt x="11162" y="98"/>
                </a:lnTo>
                <a:lnTo>
                  <a:pt x="10868" y="49"/>
                </a:lnTo>
                <a:lnTo>
                  <a:pt x="104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 flipH="1">
            <a:off x="2472131" y="3414338"/>
            <a:ext cx="396250" cy="197493"/>
          </a:xfrm>
          <a:custGeom>
            <a:rect b="b" l="l" r="r" t="t"/>
            <a:pathLst>
              <a:path extrusionOk="0" h="7949" w="17247">
                <a:moveTo>
                  <a:pt x="7090" y="0"/>
                </a:moveTo>
                <a:lnTo>
                  <a:pt x="6796" y="25"/>
                </a:lnTo>
                <a:lnTo>
                  <a:pt x="6526" y="98"/>
                </a:lnTo>
                <a:lnTo>
                  <a:pt x="6281" y="172"/>
                </a:lnTo>
                <a:lnTo>
                  <a:pt x="6035" y="295"/>
                </a:lnTo>
                <a:lnTo>
                  <a:pt x="5790" y="417"/>
                </a:lnTo>
                <a:lnTo>
                  <a:pt x="5569" y="564"/>
                </a:lnTo>
                <a:lnTo>
                  <a:pt x="5128" y="908"/>
                </a:lnTo>
                <a:lnTo>
                  <a:pt x="4686" y="1276"/>
                </a:lnTo>
                <a:lnTo>
                  <a:pt x="3877" y="2085"/>
                </a:lnTo>
                <a:lnTo>
                  <a:pt x="2846" y="3116"/>
                </a:lnTo>
                <a:lnTo>
                  <a:pt x="1865" y="4220"/>
                </a:lnTo>
                <a:lnTo>
                  <a:pt x="908" y="5348"/>
                </a:lnTo>
                <a:lnTo>
                  <a:pt x="1" y="6477"/>
                </a:lnTo>
                <a:lnTo>
                  <a:pt x="295" y="6599"/>
                </a:lnTo>
                <a:lnTo>
                  <a:pt x="614" y="6697"/>
                </a:lnTo>
                <a:lnTo>
                  <a:pt x="908" y="6796"/>
                </a:lnTo>
                <a:lnTo>
                  <a:pt x="1252" y="6845"/>
                </a:lnTo>
                <a:lnTo>
                  <a:pt x="1571" y="6894"/>
                </a:lnTo>
                <a:lnTo>
                  <a:pt x="1890" y="6943"/>
                </a:lnTo>
                <a:lnTo>
                  <a:pt x="2527" y="6943"/>
                </a:lnTo>
                <a:lnTo>
                  <a:pt x="2871" y="6918"/>
                </a:lnTo>
                <a:lnTo>
                  <a:pt x="3190" y="6869"/>
                </a:lnTo>
                <a:lnTo>
                  <a:pt x="3509" y="6820"/>
                </a:lnTo>
                <a:lnTo>
                  <a:pt x="3828" y="6722"/>
                </a:lnTo>
                <a:lnTo>
                  <a:pt x="4146" y="6624"/>
                </a:lnTo>
                <a:lnTo>
                  <a:pt x="4441" y="6526"/>
                </a:lnTo>
                <a:lnTo>
                  <a:pt x="4735" y="6403"/>
                </a:lnTo>
                <a:lnTo>
                  <a:pt x="5030" y="6256"/>
                </a:lnTo>
                <a:lnTo>
                  <a:pt x="5741" y="5839"/>
                </a:lnTo>
                <a:lnTo>
                  <a:pt x="6109" y="5667"/>
                </a:lnTo>
                <a:lnTo>
                  <a:pt x="6281" y="5618"/>
                </a:lnTo>
                <a:lnTo>
                  <a:pt x="6477" y="5569"/>
                </a:lnTo>
                <a:lnTo>
                  <a:pt x="6747" y="5544"/>
                </a:lnTo>
                <a:lnTo>
                  <a:pt x="7017" y="5569"/>
                </a:lnTo>
                <a:lnTo>
                  <a:pt x="7262" y="5618"/>
                </a:lnTo>
                <a:lnTo>
                  <a:pt x="7507" y="5692"/>
                </a:lnTo>
                <a:lnTo>
                  <a:pt x="7753" y="5790"/>
                </a:lnTo>
                <a:lnTo>
                  <a:pt x="7998" y="5912"/>
                </a:lnTo>
                <a:lnTo>
                  <a:pt x="8243" y="6060"/>
                </a:lnTo>
                <a:lnTo>
                  <a:pt x="8464" y="6207"/>
                </a:lnTo>
                <a:lnTo>
                  <a:pt x="8881" y="6550"/>
                </a:lnTo>
                <a:lnTo>
                  <a:pt x="9298" y="6894"/>
                </a:lnTo>
                <a:lnTo>
                  <a:pt x="9715" y="7213"/>
                </a:lnTo>
                <a:lnTo>
                  <a:pt x="9936" y="7360"/>
                </a:lnTo>
                <a:lnTo>
                  <a:pt x="10157" y="7507"/>
                </a:lnTo>
                <a:lnTo>
                  <a:pt x="10378" y="7605"/>
                </a:lnTo>
                <a:lnTo>
                  <a:pt x="10574" y="7703"/>
                </a:lnTo>
                <a:lnTo>
                  <a:pt x="11015" y="7826"/>
                </a:lnTo>
                <a:lnTo>
                  <a:pt x="11457" y="7924"/>
                </a:lnTo>
                <a:lnTo>
                  <a:pt x="11898" y="7948"/>
                </a:lnTo>
                <a:lnTo>
                  <a:pt x="12365" y="7924"/>
                </a:lnTo>
                <a:lnTo>
                  <a:pt x="12806" y="7850"/>
                </a:lnTo>
                <a:lnTo>
                  <a:pt x="13248" y="7728"/>
                </a:lnTo>
                <a:lnTo>
                  <a:pt x="13444" y="7654"/>
                </a:lnTo>
                <a:lnTo>
                  <a:pt x="13665" y="7531"/>
                </a:lnTo>
                <a:lnTo>
                  <a:pt x="13910" y="7384"/>
                </a:lnTo>
                <a:lnTo>
                  <a:pt x="14180" y="7237"/>
                </a:lnTo>
                <a:lnTo>
                  <a:pt x="14450" y="7065"/>
                </a:lnTo>
                <a:lnTo>
                  <a:pt x="14720" y="6918"/>
                </a:lnTo>
                <a:lnTo>
                  <a:pt x="15014" y="6796"/>
                </a:lnTo>
                <a:lnTo>
                  <a:pt x="15333" y="6697"/>
                </a:lnTo>
                <a:lnTo>
                  <a:pt x="15652" y="6648"/>
                </a:lnTo>
                <a:lnTo>
                  <a:pt x="15995" y="6624"/>
                </a:lnTo>
                <a:lnTo>
                  <a:pt x="16314" y="6648"/>
                </a:lnTo>
                <a:lnTo>
                  <a:pt x="16633" y="6697"/>
                </a:lnTo>
                <a:lnTo>
                  <a:pt x="16952" y="6771"/>
                </a:lnTo>
                <a:lnTo>
                  <a:pt x="17246" y="6894"/>
                </a:lnTo>
                <a:lnTo>
                  <a:pt x="16878" y="6501"/>
                </a:lnTo>
                <a:lnTo>
                  <a:pt x="16461" y="6158"/>
                </a:lnTo>
                <a:lnTo>
                  <a:pt x="16044" y="5814"/>
                </a:lnTo>
                <a:lnTo>
                  <a:pt x="15627" y="5495"/>
                </a:lnTo>
                <a:lnTo>
                  <a:pt x="14769" y="4882"/>
                </a:lnTo>
                <a:lnTo>
                  <a:pt x="14327" y="4563"/>
                </a:lnTo>
                <a:lnTo>
                  <a:pt x="13910" y="4220"/>
                </a:lnTo>
                <a:lnTo>
                  <a:pt x="13076" y="3533"/>
                </a:lnTo>
                <a:lnTo>
                  <a:pt x="12266" y="2821"/>
                </a:lnTo>
                <a:lnTo>
                  <a:pt x="11432" y="2134"/>
                </a:lnTo>
                <a:lnTo>
                  <a:pt x="10598" y="1472"/>
                </a:lnTo>
                <a:lnTo>
                  <a:pt x="9936" y="981"/>
                </a:lnTo>
                <a:lnTo>
                  <a:pt x="9568" y="761"/>
                </a:lnTo>
                <a:lnTo>
                  <a:pt x="9225" y="540"/>
                </a:lnTo>
                <a:lnTo>
                  <a:pt x="8857" y="368"/>
                </a:lnTo>
                <a:lnTo>
                  <a:pt x="8464" y="221"/>
                </a:lnTo>
                <a:lnTo>
                  <a:pt x="8072" y="98"/>
                </a:lnTo>
                <a:lnTo>
                  <a:pt x="7679" y="25"/>
                </a:lnTo>
                <a:lnTo>
                  <a:pt x="73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 flipH="1">
            <a:off x="3343862" y="4940832"/>
            <a:ext cx="90393" cy="2353"/>
          </a:xfrm>
          <a:custGeom>
            <a:rect b="b" l="l" r="r" t="t"/>
            <a:pathLst>
              <a:path extrusionOk="0" h="64" w="2459">
                <a:moveTo>
                  <a:pt x="1072" y="1"/>
                </a:moveTo>
                <a:lnTo>
                  <a:pt x="32" y="32"/>
                </a:lnTo>
                <a:lnTo>
                  <a:pt x="0" y="64"/>
                </a:lnTo>
                <a:lnTo>
                  <a:pt x="2458" y="32"/>
                </a:lnTo>
                <a:lnTo>
                  <a:pt x="1072" y="32"/>
                </a:lnTo>
                <a:lnTo>
                  <a:pt x="1072" y="1"/>
                </a:lnTo>
                <a:close/>
              </a:path>
            </a:pathLst>
          </a:custGeom>
          <a:solidFill>
            <a:srgbClr val="527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/>
          <p:nvPr/>
        </p:nvSpPr>
        <p:spPr>
          <a:xfrm flipH="1">
            <a:off x="194928" y="3396976"/>
            <a:ext cx="4516422" cy="1198871"/>
          </a:xfrm>
          <a:custGeom>
            <a:rect b="b" l="l" r="r" t="t"/>
            <a:pathLst>
              <a:path extrusionOk="0" h="48254" w="163995">
                <a:moveTo>
                  <a:pt x="101144" y="0"/>
                </a:moveTo>
                <a:lnTo>
                  <a:pt x="100727" y="49"/>
                </a:lnTo>
                <a:lnTo>
                  <a:pt x="100285" y="147"/>
                </a:lnTo>
                <a:lnTo>
                  <a:pt x="99819" y="270"/>
                </a:lnTo>
                <a:lnTo>
                  <a:pt x="99353" y="442"/>
                </a:lnTo>
                <a:lnTo>
                  <a:pt x="98863" y="662"/>
                </a:lnTo>
                <a:lnTo>
                  <a:pt x="98347" y="932"/>
                </a:lnTo>
                <a:lnTo>
                  <a:pt x="97808" y="1251"/>
                </a:lnTo>
                <a:lnTo>
                  <a:pt x="97268" y="1619"/>
                </a:lnTo>
                <a:lnTo>
                  <a:pt x="96704" y="2061"/>
                </a:lnTo>
                <a:lnTo>
                  <a:pt x="96091" y="2551"/>
                </a:lnTo>
                <a:lnTo>
                  <a:pt x="95477" y="3116"/>
                </a:lnTo>
                <a:lnTo>
                  <a:pt x="94839" y="3753"/>
                </a:lnTo>
                <a:lnTo>
                  <a:pt x="89074" y="9641"/>
                </a:lnTo>
                <a:lnTo>
                  <a:pt x="82157" y="16780"/>
                </a:lnTo>
                <a:lnTo>
                  <a:pt x="75214" y="23869"/>
                </a:lnTo>
                <a:lnTo>
                  <a:pt x="72099" y="27034"/>
                </a:lnTo>
                <a:lnTo>
                  <a:pt x="69449" y="29708"/>
                </a:lnTo>
                <a:lnTo>
                  <a:pt x="69326" y="29806"/>
                </a:lnTo>
                <a:lnTo>
                  <a:pt x="69204" y="29904"/>
                </a:lnTo>
                <a:lnTo>
                  <a:pt x="68885" y="30076"/>
                </a:lnTo>
                <a:lnTo>
                  <a:pt x="68517" y="30223"/>
                </a:lnTo>
                <a:lnTo>
                  <a:pt x="68124" y="30346"/>
                </a:lnTo>
                <a:lnTo>
                  <a:pt x="67683" y="30444"/>
                </a:lnTo>
                <a:lnTo>
                  <a:pt x="67217" y="30517"/>
                </a:lnTo>
                <a:lnTo>
                  <a:pt x="66751" y="30542"/>
                </a:lnTo>
                <a:lnTo>
                  <a:pt x="66260" y="30567"/>
                </a:lnTo>
                <a:lnTo>
                  <a:pt x="65769" y="30567"/>
                </a:lnTo>
                <a:lnTo>
                  <a:pt x="65279" y="30517"/>
                </a:lnTo>
                <a:lnTo>
                  <a:pt x="64837" y="30444"/>
                </a:lnTo>
                <a:lnTo>
                  <a:pt x="64396" y="30346"/>
                </a:lnTo>
                <a:lnTo>
                  <a:pt x="64003" y="30248"/>
                </a:lnTo>
                <a:lnTo>
                  <a:pt x="63635" y="30076"/>
                </a:lnTo>
                <a:lnTo>
                  <a:pt x="63341" y="29904"/>
                </a:lnTo>
                <a:lnTo>
                  <a:pt x="63218" y="29806"/>
                </a:lnTo>
                <a:lnTo>
                  <a:pt x="63095" y="29708"/>
                </a:lnTo>
                <a:lnTo>
                  <a:pt x="62188" y="28751"/>
                </a:lnTo>
                <a:lnTo>
                  <a:pt x="61108" y="27696"/>
                </a:lnTo>
                <a:lnTo>
                  <a:pt x="59931" y="26543"/>
                </a:lnTo>
                <a:lnTo>
                  <a:pt x="58631" y="25341"/>
                </a:lnTo>
                <a:lnTo>
                  <a:pt x="57257" y="24090"/>
                </a:lnTo>
                <a:lnTo>
                  <a:pt x="55834" y="22815"/>
                </a:lnTo>
                <a:lnTo>
                  <a:pt x="52841" y="20190"/>
                </a:lnTo>
                <a:lnTo>
                  <a:pt x="49824" y="17589"/>
                </a:lnTo>
                <a:lnTo>
                  <a:pt x="46929" y="15136"/>
                </a:lnTo>
                <a:lnTo>
                  <a:pt x="44329" y="12953"/>
                </a:lnTo>
                <a:lnTo>
                  <a:pt x="42145" y="11162"/>
                </a:lnTo>
                <a:lnTo>
                  <a:pt x="41753" y="10843"/>
                </a:lnTo>
                <a:lnTo>
                  <a:pt x="41360" y="10573"/>
                </a:lnTo>
                <a:lnTo>
                  <a:pt x="40992" y="10303"/>
                </a:lnTo>
                <a:lnTo>
                  <a:pt x="40624" y="10083"/>
                </a:lnTo>
                <a:lnTo>
                  <a:pt x="40281" y="9886"/>
                </a:lnTo>
                <a:lnTo>
                  <a:pt x="39913" y="9739"/>
                </a:lnTo>
                <a:lnTo>
                  <a:pt x="39570" y="9592"/>
                </a:lnTo>
                <a:lnTo>
                  <a:pt x="39251" y="9469"/>
                </a:lnTo>
                <a:lnTo>
                  <a:pt x="38932" y="9371"/>
                </a:lnTo>
                <a:lnTo>
                  <a:pt x="38613" y="9298"/>
                </a:lnTo>
                <a:lnTo>
                  <a:pt x="38294" y="9248"/>
                </a:lnTo>
                <a:lnTo>
                  <a:pt x="38000" y="9224"/>
                </a:lnTo>
                <a:lnTo>
                  <a:pt x="37435" y="9224"/>
                </a:lnTo>
                <a:lnTo>
                  <a:pt x="37141" y="9248"/>
                </a:lnTo>
                <a:lnTo>
                  <a:pt x="36871" y="9298"/>
                </a:lnTo>
                <a:lnTo>
                  <a:pt x="36626" y="9347"/>
                </a:lnTo>
                <a:lnTo>
                  <a:pt x="36380" y="9420"/>
                </a:lnTo>
                <a:lnTo>
                  <a:pt x="35890" y="9592"/>
                </a:lnTo>
                <a:lnTo>
                  <a:pt x="35448" y="9788"/>
                </a:lnTo>
                <a:lnTo>
                  <a:pt x="35007" y="10033"/>
                </a:lnTo>
                <a:lnTo>
                  <a:pt x="34614" y="10303"/>
                </a:lnTo>
                <a:lnTo>
                  <a:pt x="34271" y="10573"/>
                </a:lnTo>
                <a:lnTo>
                  <a:pt x="33927" y="10868"/>
                </a:lnTo>
                <a:lnTo>
                  <a:pt x="33608" y="11162"/>
                </a:lnTo>
                <a:lnTo>
                  <a:pt x="32725" y="12021"/>
                </a:lnTo>
                <a:lnTo>
                  <a:pt x="31744" y="12977"/>
                </a:lnTo>
                <a:lnTo>
                  <a:pt x="29561" y="15210"/>
                </a:lnTo>
                <a:lnTo>
                  <a:pt x="27157" y="17761"/>
                </a:lnTo>
                <a:lnTo>
                  <a:pt x="24532" y="20582"/>
                </a:lnTo>
                <a:lnTo>
                  <a:pt x="21809" y="23575"/>
                </a:lnTo>
                <a:lnTo>
                  <a:pt x="18988" y="26666"/>
                </a:lnTo>
                <a:lnTo>
                  <a:pt x="16166" y="29806"/>
                </a:lnTo>
                <a:lnTo>
                  <a:pt x="13394" y="32922"/>
                </a:lnTo>
                <a:lnTo>
                  <a:pt x="8243" y="38785"/>
                </a:lnTo>
                <a:lnTo>
                  <a:pt x="3974" y="43666"/>
                </a:lnTo>
                <a:lnTo>
                  <a:pt x="0" y="48254"/>
                </a:lnTo>
                <a:lnTo>
                  <a:pt x="163994" y="48254"/>
                </a:lnTo>
                <a:lnTo>
                  <a:pt x="162105" y="46856"/>
                </a:lnTo>
                <a:lnTo>
                  <a:pt x="157027" y="43029"/>
                </a:lnTo>
                <a:lnTo>
                  <a:pt x="149594" y="37411"/>
                </a:lnTo>
                <a:lnTo>
                  <a:pt x="145252" y="34099"/>
                </a:lnTo>
                <a:lnTo>
                  <a:pt x="140640" y="30591"/>
                </a:lnTo>
                <a:lnTo>
                  <a:pt x="135881" y="26911"/>
                </a:lnTo>
                <a:lnTo>
                  <a:pt x="131048" y="23158"/>
                </a:lnTo>
                <a:lnTo>
                  <a:pt x="126264" y="19405"/>
                </a:lnTo>
                <a:lnTo>
                  <a:pt x="121653" y="15725"/>
                </a:lnTo>
                <a:lnTo>
                  <a:pt x="117286" y="12217"/>
                </a:lnTo>
                <a:lnTo>
                  <a:pt x="115225" y="10524"/>
                </a:lnTo>
                <a:lnTo>
                  <a:pt x="113287" y="8905"/>
                </a:lnTo>
                <a:lnTo>
                  <a:pt x="111447" y="7384"/>
                </a:lnTo>
                <a:lnTo>
                  <a:pt x="109755" y="5912"/>
                </a:lnTo>
                <a:lnTo>
                  <a:pt x="108209" y="4563"/>
                </a:lnTo>
                <a:lnTo>
                  <a:pt x="106811" y="3312"/>
                </a:lnTo>
                <a:lnTo>
                  <a:pt x="106418" y="2919"/>
                </a:lnTo>
                <a:lnTo>
                  <a:pt x="105977" y="2502"/>
                </a:lnTo>
                <a:lnTo>
                  <a:pt x="105535" y="2036"/>
                </a:lnTo>
                <a:lnTo>
                  <a:pt x="105045" y="1595"/>
                </a:lnTo>
                <a:lnTo>
                  <a:pt x="104529" y="1153"/>
                </a:lnTo>
                <a:lnTo>
                  <a:pt x="104235" y="957"/>
                </a:lnTo>
                <a:lnTo>
                  <a:pt x="103941" y="760"/>
                </a:lnTo>
                <a:lnTo>
                  <a:pt x="103646" y="589"/>
                </a:lnTo>
                <a:lnTo>
                  <a:pt x="103327" y="417"/>
                </a:lnTo>
                <a:lnTo>
                  <a:pt x="103008" y="294"/>
                </a:lnTo>
                <a:lnTo>
                  <a:pt x="102665" y="172"/>
                </a:lnTo>
                <a:lnTo>
                  <a:pt x="102297" y="98"/>
                </a:lnTo>
                <a:lnTo>
                  <a:pt x="101929" y="25"/>
                </a:lnTo>
                <a:lnTo>
                  <a:pt x="1015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"/>
          <p:cNvSpPr/>
          <p:nvPr/>
        </p:nvSpPr>
        <p:spPr>
          <a:xfrm flipH="1">
            <a:off x="1533708" y="3440462"/>
            <a:ext cx="725882" cy="334911"/>
          </a:xfrm>
          <a:custGeom>
            <a:rect b="b" l="l" r="r" t="t"/>
            <a:pathLst>
              <a:path extrusionOk="0" h="11285" w="24459">
                <a:moveTo>
                  <a:pt x="10034" y="0"/>
                </a:moveTo>
                <a:lnTo>
                  <a:pt x="9641" y="49"/>
                </a:lnTo>
                <a:lnTo>
                  <a:pt x="9273" y="147"/>
                </a:lnTo>
                <a:lnTo>
                  <a:pt x="8905" y="270"/>
                </a:lnTo>
                <a:lnTo>
                  <a:pt x="8562" y="417"/>
                </a:lnTo>
                <a:lnTo>
                  <a:pt x="8219" y="613"/>
                </a:lnTo>
                <a:lnTo>
                  <a:pt x="7900" y="810"/>
                </a:lnTo>
                <a:lnTo>
                  <a:pt x="7581" y="1030"/>
                </a:lnTo>
                <a:lnTo>
                  <a:pt x="7262" y="1276"/>
                </a:lnTo>
                <a:lnTo>
                  <a:pt x="6673" y="1815"/>
                </a:lnTo>
                <a:lnTo>
                  <a:pt x="6084" y="2380"/>
                </a:lnTo>
                <a:lnTo>
                  <a:pt x="5495" y="2968"/>
                </a:lnTo>
                <a:lnTo>
                  <a:pt x="4784" y="3704"/>
                </a:lnTo>
                <a:lnTo>
                  <a:pt x="4048" y="4440"/>
                </a:lnTo>
                <a:lnTo>
                  <a:pt x="3337" y="5201"/>
                </a:lnTo>
                <a:lnTo>
                  <a:pt x="2650" y="5986"/>
                </a:lnTo>
                <a:lnTo>
                  <a:pt x="1963" y="6771"/>
                </a:lnTo>
                <a:lnTo>
                  <a:pt x="1301" y="7580"/>
                </a:lnTo>
                <a:lnTo>
                  <a:pt x="638" y="8390"/>
                </a:lnTo>
                <a:lnTo>
                  <a:pt x="0" y="9200"/>
                </a:lnTo>
                <a:lnTo>
                  <a:pt x="417" y="9371"/>
                </a:lnTo>
                <a:lnTo>
                  <a:pt x="859" y="9518"/>
                </a:lnTo>
                <a:lnTo>
                  <a:pt x="1325" y="9641"/>
                </a:lnTo>
                <a:lnTo>
                  <a:pt x="1767" y="9715"/>
                </a:lnTo>
                <a:lnTo>
                  <a:pt x="2233" y="9788"/>
                </a:lnTo>
                <a:lnTo>
                  <a:pt x="2674" y="9837"/>
                </a:lnTo>
                <a:lnTo>
                  <a:pt x="3607" y="9837"/>
                </a:lnTo>
                <a:lnTo>
                  <a:pt x="4073" y="9813"/>
                </a:lnTo>
                <a:lnTo>
                  <a:pt x="4539" y="9739"/>
                </a:lnTo>
                <a:lnTo>
                  <a:pt x="4980" y="9666"/>
                </a:lnTo>
                <a:lnTo>
                  <a:pt x="5422" y="9543"/>
                </a:lnTo>
                <a:lnTo>
                  <a:pt x="5863" y="9420"/>
                </a:lnTo>
                <a:lnTo>
                  <a:pt x="6305" y="9249"/>
                </a:lnTo>
                <a:lnTo>
                  <a:pt x="6722" y="9077"/>
                </a:lnTo>
                <a:lnTo>
                  <a:pt x="7139" y="8856"/>
                </a:lnTo>
                <a:lnTo>
                  <a:pt x="7654" y="8586"/>
                </a:lnTo>
                <a:lnTo>
                  <a:pt x="8145" y="8292"/>
                </a:lnTo>
                <a:lnTo>
                  <a:pt x="8390" y="8169"/>
                </a:lnTo>
                <a:lnTo>
                  <a:pt x="8660" y="8071"/>
                </a:lnTo>
                <a:lnTo>
                  <a:pt x="8930" y="7973"/>
                </a:lnTo>
                <a:lnTo>
                  <a:pt x="9200" y="7899"/>
                </a:lnTo>
                <a:lnTo>
                  <a:pt x="9568" y="7875"/>
                </a:lnTo>
                <a:lnTo>
                  <a:pt x="9936" y="7899"/>
                </a:lnTo>
                <a:lnTo>
                  <a:pt x="10304" y="7973"/>
                </a:lnTo>
                <a:lnTo>
                  <a:pt x="10647" y="8071"/>
                </a:lnTo>
                <a:lnTo>
                  <a:pt x="11015" y="8218"/>
                </a:lnTo>
                <a:lnTo>
                  <a:pt x="11359" y="8390"/>
                </a:lnTo>
                <a:lnTo>
                  <a:pt x="11677" y="8586"/>
                </a:lnTo>
                <a:lnTo>
                  <a:pt x="11996" y="8807"/>
                </a:lnTo>
                <a:lnTo>
                  <a:pt x="12585" y="9273"/>
                </a:lnTo>
                <a:lnTo>
                  <a:pt x="13174" y="9764"/>
                </a:lnTo>
                <a:lnTo>
                  <a:pt x="13787" y="10230"/>
                </a:lnTo>
                <a:lnTo>
                  <a:pt x="14082" y="10451"/>
                </a:lnTo>
                <a:lnTo>
                  <a:pt x="14400" y="10647"/>
                </a:lnTo>
                <a:lnTo>
                  <a:pt x="14695" y="10794"/>
                </a:lnTo>
                <a:lnTo>
                  <a:pt x="14989" y="10917"/>
                </a:lnTo>
                <a:lnTo>
                  <a:pt x="15284" y="11015"/>
                </a:lnTo>
                <a:lnTo>
                  <a:pt x="15603" y="11113"/>
                </a:lnTo>
                <a:lnTo>
                  <a:pt x="15921" y="11187"/>
                </a:lnTo>
                <a:lnTo>
                  <a:pt x="16240" y="11236"/>
                </a:lnTo>
                <a:lnTo>
                  <a:pt x="16559" y="11260"/>
                </a:lnTo>
                <a:lnTo>
                  <a:pt x="16878" y="11285"/>
                </a:lnTo>
                <a:lnTo>
                  <a:pt x="17197" y="11285"/>
                </a:lnTo>
                <a:lnTo>
                  <a:pt x="17516" y="11260"/>
                </a:lnTo>
                <a:lnTo>
                  <a:pt x="17835" y="11211"/>
                </a:lnTo>
                <a:lnTo>
                  <a:pt x="18154" y="11138"/>
                </a:lnTo>
                <a:lnTo>
                  <a:pt x="18448" y="11064"/>
                </a:lnTo>
                <a:lnTo>
                  <a:pt x="18767" y="10966"/>
                </a:lnTo>
                <a:lnTo>
                  <a:pt x="19062" y="10843"/>
                </a:lnTo>
                <a:lnTo>
                  <a:pt x="19356" y="10696"/>
                </a:lnTo>
                <a:lnTo>
                  <a:pt x="19724" y="10475"/>
                </a:lnTo>
                <a:lnTo>
                  <a:pt x="20092" y="10254"/>
                </a:lnTo>
                <a:lnTo>
                  <a:pt x="20484" y="10034"/>
                </a:lnTo>
                <a:lnTo>
                  <a:pt x="20852" y="9813"/>
                </a:lnTo>
                <a:lnTo>
                  <a:pt x="21294" y="9641"/>
                </a:lnTo>
                <a:lnTo>
                  <a:pt x="21735" y="9518"/>
                </a:lnTo>
                <a:lnTo>
                  <a:pt x="22202" y="9445"/>
                </a:lnTo>
                <a:lnTo>
                  <a:pt x="22643" y="9396"/>
                </a:lnTo>
                <a:lnTo>
                  <a:pt x="23109" y="9420"/>
                </a:lnTo>
                <a:lnTo>
                  <a:pt x="23575" y="9494"/>
                </a:lnTo>
                <a:lnTo>
                  <a:pt x="24017" y="9617"/>
                </a:lnTo>
                <a:lnTo>
                  <a:pt x="24458" y="9764"/>
                </a:lnTo>
                <a:lnTo>
                  <a:pt x="23919" y="9224"/>
                </a:lnTo>
                <a:lnTo>
                  <a:pt x="23330" y="8733"/>
                </a:lnTo>
                <a:lnTo>
                  <a:pt x="22766" y="8243"/>
                </a:lnTo>
                <a:lnTo>
                  <a:pt x="22152" y="7801"/>
                </a:lnTo>
                <a:lnTo>
                  <a:pt x="20926" y="6918"/>
                </a:lnTo>
                <a:lnTo>
                  <a:pt x="20313" y="6452"/>
                </a:lnTo>
                <a:lnTo>
                  <a:pt x="19699" y="5986"/>
                </a:lnTo>
                <a:lnTo>
                  <a:pt x="18546" y="5029"/>
                </a:lnTo>
                <a:lnTo>
                  <a:pt x="17369" y="4023"/>
                </a:lnTo>
                <a:lnTo>
                  <a:pt x="16216" y="3042"/>
                </a:lnTo>
                <a:lnTo>
                  <a:pt x="15627" y="2576"/>
                </a:lnTo>
                <a:lnTo>
                  <a:pt x="15038" y="2085"/>
                </a:lnTo>
                <a:lnTo>
                  <a:pt x="14548" y="1742"/>
                </a:lnTo>
                <a:lnTo>
                  <a:pt x="14082" y="1398"/>
                </a:lnTo>
                <a:lnTo>
                  <a:pt x="13566" y="1080"/>
                </a:lnTo>
                <a:lnTo>
                  <a:pt x="13076" y="785"/>
                </a:lnTo>
                <a:lnTo>
                  <a:pt x="12536" y="540"/>
                </a:lnTo>
                <a:lnTo>
                  <a:pt x="11996" y="319"/>
                </a:lnTo>
                <a:lnTo>
                  <a:pt x="11457" y="147"/>
                </a:lnTo>
                <a:lnTo>
                  <a:pt x="11162" y="98"/>
                </a:lnTo>
                <a:lnTo>
                  <a:pt x="10868" y="49"/>
                </a:lnTo>
                <a:lnTo>
                  <a:pt x="104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 flipH="1">
            <a:off x="3387125" y="3641356"/>
            <a:ext cx="511848" cy="235906"/>
          </a:xfrm>
          <a:custGeom>
            <a:rect b="b" l="l" r="r" t="t"/>
            <a:pathLst>
              <a:path extrusionOk="0" h="7949" w="17247">
                <a:moveTo>
                  <a:pt x="7090" y="0"/>
                </a:moveTo>
                <a:lnTo>
                  <a:pt x="6796" y="25"/>
                </a:lnTo>
                <a:lnTo>
                  <a:pt x="6526" y="98"/>
                </a:lnTo>
                <a:lnTo>
                  <a:pt x="6281" y="172"/>
                </a:lnTo>
                <a:lnTo>
                  <a:pt x="6035" y="295"/>
                </a:lnTo>
                <a:lnTo>
                  <a:pt x="5790" y="417"/>
                </a:lnTo>
                <a:lnTo>
                  <a:pt x="5569" y="564"/>
                </a:lnTo>
                <a:lnTo>
                  <a:pt x="5128" y="908"/>
                </a:lnTo>
                <a:lnTo>
                  <a:pt x="4686" y="1276"/>
                </a:lnTo>
                <a:lnTo>
                  <a:pt x="3877" y="2085"/>
                </a:lnTo>
                <a:lnTo>
                  <a:pt x="2846" y="3116"/>
                </a:lnTo>
                <a:lnTo>
                  <a:pt x="1865" y="4220"/>
                </a:lnTo>
                <a:lnTo>
                  <a:pt x="908" y="5348"/>
                </a:lnTo>
                <a:lnTo>
                  <a:pt x="1" y="6477"/>
                </a:lnTo>
                <a:lnTo>
                  <a:pt x="295" y="6599"/>
                </a:lnTo>
                <a:lnTo>
                  <a:pt x="614" y="6697"/>
                </a:lnTo>
                <a:lnTo>
                  <a:pt x="908" y="6796"/>
                </a:lnTo>
                <a:lnTo>
                  <a:pt x="1252" y="6845"/>
                </a:lnTo>
                <a:lnTo>
                  <a:pt x="1571" y="6894"/>
                </a:lnTo>
                <a:lnTo>
                  <a:pt x="1890" y="6943"/>
                </a:lnTo>
                <a:lnTo>
                  <a:pt x="2527" y="6943"/>
                </a:lnTo>
                <a:lnTo>
                  <a:pt x="2871" y="6918"/>
                </a:lnTo>
                <a:lnTo>
                  <a:pt x="3190" y="6869"/>
                </a:lnTo>
                <a:lnTo>
                  <a:pt x="3509" y="6820"/>
                </a:lnTo>
                <a:lnTo>
                  <a:pt x="3828" y="6722"/>
                </a:lnTo>
                <a:lnTo>
                  <a:pt x="4146" y="6624"/>
                </a:lnTo>
                <a:lnTo>
                  <a:pt x="4441" y="6526"/>
                </a:lnTo>
                <a:lnTo>
                  <a:pt x="4735" y="6403"/>
                </a:lnTo>
                <a:lnTo>
                  <a:pt x="5030" y="6256"/>
                </a:lnTo>
                <a:lnTo>
                  <a:pt x="5741" y="5839"/>
                </a:lnTo>
                <a:lnTo>
                  <a:pt x="6109" y="5667"/>
                </a:lnTo>
                <a:lnTo>
                  <a:pt x="6281" y="5618"/>
                </a:lnTo>
                <a:lnTo>
                  <a:pt x="6477" y="5569"/>
                </a:lnTo>
                <a:lnTo>
                  <a:pt x="6747" y="5544"/>
                </a:lnTo>
                <a:lnTo>
                  <a:pt x="7017" y="5569"/>
                </a:lnTo>
                <a:lnTo>
                  <a:pt x="7262" y="5618"/>
                </a:lnTo>
                <a:lnTo>
                  <a:pt x="7507" y="5692"/>
                </a:lnTo>
                <a:lnTo>
                  <a:pt x="7753" y="5790"/>
                </a:lnTo>
                <a:lnTo>
                  <a:pt x="7998" y="5912"/>
                </a:lnTo>
                <a:lnTo>
                  <a:pt x="8243" y="6060"/>
                </a:lnTo>
                <a:lnTo>
                  <a:pt x="8464" y="6207"/>
                </a:lnTo>
                <a:lnTo>
                  <a:pt x="8881" y="6550"/>
                </a:lnTo>
                <a:lnTo>
                  <a:pt x="9298" y="6894"/>
                </a:lnTo>
                <a:lnTo>
                  <a:pt x="9715" y="7213"/>
                </a:lnTo>
                <a:lnTo>
                  <a:pt x="9936" y="7360"/>
                </a:lnTo>
                <a:lnTo>
                  <a:pt x="10157" y="7507"/>
                </a:lnTo>
                <a:lnTo>
                  <a:pt x="10378" y="7605"/>
                </a:lnTo>
                <a:lnTo>
                  <a:pt x="10574" y="7703"/>
                </a:lnTo>
                <a:lnTo>
                  <a:pt x="11015" y="7826"/>
                </a:lnTo>
                <a:lnTo>
                  <a:pt x="11457" y="7924"/>
                </a:lnTo>
                <a:lnTo>
                  <a:pt x="11898" y="7948"/>
                </a:lnTo>
                <a:lnTo>
                  <a:pt x="12365" y="7924"/>
                </a:lnTo>
                <a:lnTo>
                  <a:pt x="12806" y="7850"/>
                </a:lnTo>
                <a:lnTo>
                  <a:pt x="13248" y="7728"/>
                </a:lnTo>
                <a:lnTo>
                  <a:pt x="13444" y="7654"/>
                </a:lnTo>
                <a:lnTo>
                  <a:pt x="13665" y="7531"/>
                </a:lnTo>
                <a:lnTo>
                  <a:pt x="13910" y="7384"/>
                </a:lnTo>
                <a:lnTo>
                  <a:pt x="14180" y="7237"/>
                </a:lnTo>
                <a:lnTo>
                  <a:pt x="14450" y="7065"/>
                </a:lnTo>
                <a:lnTo>
                  <a:pt x="14720" y="6918"/>
                </a:lnTo>
                <a:lnTo>
                  <a:pt x="15014" y="6796"/>
                </a:lnTo>
                <a:lnTo>
                  <a:pt x="15333" y="6697"/>
                </a:lnTo>
                <a:lnTo>
                  <a:pt x="15652" y="6648"/>
                </a:lnTo>
                <a:lnTo>
                  <a:pt x="15995" y="6624"/>
                </a:lnTo>
                <a:lnTo>
                  <a:pt x="16314" y="6648"/>
                </a:lnTo>
                <a:lnTo>
                  <a:pt x="16633" y="6697"/>
                </a:lnTo>
                <a:lnTo>
                  <a:pt x="16952" y="6771"/>
                </a:lnTo>
                <a:lnTo>
                  <a:pt x="17246" y="6894"/>
                </a:lnTo>
                <a:lnTo>
                  <a:pt x="16878" y="6501"/>
                </a:lnTo>
                <a:lnTo>
                  <a:pt x="16461" y="6158"/>
                </a:lnTo>
                <a:lnTo>
                  <a:pt x="16044" y="5814"/>
                </a:lnTo>
                <a:lnTo>
                  <a:pt x="15627" y="5495"/>
                </a:lnTo>
                <a:lnTo>
                  <a:pt x="14769" y="4882"/>
                </a:lnTo>
                <a:lnTo>
                  <a:pt x="14327" y="4563"/>
                </a:lnTo>
                <a:lnTo>
                  <a:pt x="13910" y="4220"/>
                </a:lnTo>
                <a:lnTo>
                  <a:pt x="13076" y="3533"/>
                </a:lnTo>
                <a:lnTo>
                  <a:pt x="12266" y="2821"/>
                </a:lnTo>
                <a:lnTo>
                  <a:pt x="11432" y="2134"/>
                </a:lnTo>
                <a:lnTo>
                  <a:pt x="10598" y="1472"/>
                </a:lnTo>
                <a:lnTo>
                  <a:pt x="9936" y="981"/>
                </a:lnTo>
                <a:lnTo>
                  <a:pt x="9568" y="761"/>
                </a:lnTo>
                <a:lnTo>
                  <a:pt x="9225" y="540"/>
                </a:lnTo>
                <a:lnTo>
                  <a:pt x="8857" y="368"/>
                </a:lnTo>
                <a:lnTo>
                  <a:pt x="8464" y="221"/>
                </a:lnTo>
                <a:lnTo>
                  <a:pt x="8072" y="98"/>
                </a:lnTo>
                <a:lnTo>
                  <a:pt x="7679" y="25"/>
                </a:lnTo>
                <a:lnTo>
                  <a:pt x="73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 flipH="1">
            <a:off x="-2586818" y="4964968"/>
            <a:ext cx="8228800" cy="178617"/>
          </a:xfrm>
          <a:custGeom>
            <a:rect b="b" l="l" r="r" t="t"/>
            <a:pathLst>
              <a:path extrusionOk="0" h="4859" w="223852">
                <a:moveTo>
                  <a:pt x="1" y="1"/>
                </a:moveTo>
                <a:lnTo>
                  <a:pt x="1" y="4858"/>
                </a:lnTo>
                <a:lnTo>
                  <a:pt x="223852" y="4858"/>
                </a:lnTo>
                <a:lnTo>
                  <a:pt x="22385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 flipH="1">
            <a:off x="-2648608" y="3296871"/>
            <a:ext cx="8214390" cy="1681880"/>
          </a:xfrm>
          <a:custGeom>
            <a:rect b="b" l="l" r="r" t="t"/>
            <a:pathLst>
              <a:path extrusionOk="0" h="45753" w="223460">
                <a:moveTo>
                  <a:pt x="221227" y="1"/>
                </a:moveTo>
                <a:lnTo>
                  <a:pt x="220099" y="25"/>
                </a:lnTo>
                <a:lnTo>
                  <a:pt x="217915" y="123"/>
                </a:lnTo>
                <a:lnTo>
                  <a:pt x="217057" y="172"/>
                </a:lnTo>
                <a:lnTo>
                  <a:pt x="216443" y="197"/>
                </a:lnTo>
                <a:lnTo>
                  <a:pt x="209918" y="197"/>
                </a:lnTo>
                <a:lnTo>
                  <a:pt x="206017" y="221"/>
                </a:lnTo>
                <a:lnTo>
                  <a:pt x="202092" y="221"/>
                </a:lnTo>
                <a:lnTo>
                  <a:pt x="194242" y="172"/>
                </a:lnTo>
                <a:lnTo>
                  <a:pt x="186000" y="148"/>
                </a:lnTo>
                <a:lnTo>
                  <a:pt x="177708" y="99"/>
                </a:lnTo>
                <a:lnTo>
                  <a:pt x="173587" y="99"/>
                </a:lnTo>
                <a:lnTo>
                  <a:pt x="169441" y="123"/>
                </a:lnTo>
                <a:lnTo>
                  <a:pt x="165295" y="172"/>
                </a:lnTo>
                <a:lnTo>
                  <a:pt x="161174" y="246"/>
                </a:lnTo>
                <a:lnTo>
                  <a:pt x="157347" y="369"/>
                </a:lnTo>
                <a:lnTo>
                  <a:pt x="155433" y="442"/>
                </a:lnTo>
                <a:lnTo>
                  <a:pt x="153544" y="491"/>
                </a:lnTo>
                <a:lnTo>
                  <a:pt x="153373" y="516"/>
                </a:lnTo>
                <a:lnTo>
                  <a:pt x="153250" y="589"/>
                </a:lnTo>
                <a:lnTo>
                  <a:pt x="153127" y="688"/>
                </a:lnTo>
                <a:lnTo>
                  <a:pt x="153054" y="835"/>
                </a:lnTo>
                <a:lnTo>
                  <a:pt x="152955" y="1006"/>
                </a:lnTo>
                <a:lnTo>
                  <a:pt x="152906" y="1227"/>
                </a:lnTo>
                <a:lnTo>
                  <a:pt x="152857" y="1473"/>
                </a:lnTo>
                <a:lnTo>
                  <a:pt x="152833" y="1742"/>
                </a:lnTo>
                <a:lnTo>
                  <a:pt x="152808" y="2356"/>
                </a:lnTo>
                <a:lnTo>
                  <a:pt x="152833" y="3043"/>
                </a:lnTo>
                <a:lnTo>
                  <a:pt x="152906" y="3828"/>
                </a:lnTo>
                <a:lnTo>
                  <a:pt x="152980" y="4637"/>
                </a:lnTo>
                <a:lnTo>
                  <a:pt x="153201" y="6330"/>
                </a:lnTo>
                <a:lnTo>
                  <a:pt x="153446" y="7973"/>
                </a:lnTo>
                <a:lnTo>
                  <a:pt x="153520" y="8734"/>
                </a:lnTo>
                <a:lnTo>
                  <a:pt x="153593" y="9445"/>
                </a:lnTo>
                <a:lnTo>
                  <a:pt x="153618" y="10059"/>
                </a:lnTo>
                <a:lnTo>
                  <a:pt x="153593" y="10598"/>
                </a:lnTo>
                <a:lnTo>
                  <a:pt x="153569" y="10893"/>
                </a:lnTo>
                <a:lnTo>
                  <a:pt x="153495" y="11187"/>
                </a:lnTo>
                <a:lnTo>
                  <a:pt x="153422" y="11481"/>
                </a:lnTo>
                <a:lnTo>
                  <a:pt x="153299" y="11751"/>
                </a:lnTo>
                <a:lnTo>
                  <a:pt x="153176" y="12046"/>
                </a:lnTo>
                <a:lnTo>
                  <a:pt x="153029" y="12316"/>
                </a:lnTo>
                <a:lnTo>
                  <a:pt x="152857" y="12585"/>
                </a:lnTo>
                <a:lnTo>
                  <a:pt x="152686" y="12855"/>
                </a:lnTo>
                <a:lnTo>
                  <a:pt x="152489" y="13125"/>
                </a:lnTo>
                <a:lnTo>
                  <a:pt x="152269" y="13395"/>
                </a:lnTo>
                <a:lnTo>
                  <a:pt x="152023" y="13640"/>
                </a:lnTo>
                <a:lnTo>
                  <a:pt x="151753" y="13886"/>
                </a:lnTo>
                <a:lnTo>
                  <a:pt x="151214" y="14352"/>
                </a:lnTo>
                <a:lnTo>
                  <a:pt x="150600" y="14793"/>
                </a:lnTo>
                <a:lnTo>
                  <a:pt x="149938" y="15235"/>
                </a:lnTo>
                <a:lnTo>
                  <a:pt x="149227" y="15627"/>
                </a:lnTo>
                <a:lnTo>
                  <a:pt x="148466" y="15995"/>
                </a:lnTo>
                <a:lnTo>
                  <a:pt x="147681" y="16314"/>
                </a:lnTo>
                <a:lnTo>
                  <a:pt x="146872" y="16633"/>
                </a:lnTo>
                <a:lnTo>
                  <a:pt x="146038" y="16903"/>
                </a:lnTo>
                <a:lnTo>
                  <a:pt x="145179" y="17124"/>
                </a:lnTo>
                <a:lnTo>
                  <a:pt x="144296" y="17320"/>
                </a:lnTo>
                <a:lnTo>
                  <a:pt x="143290" y="17492"/>
                </a:lnTo>
                <a:lnTo>
                  <a:pt x="142186" y="17639"/>
                </a:lnTo>
                <a:lnTo>
                  <a:pt x="140935" y="17786"/>
                </a:lnTo>
                <a:lnTo>
                  <a:pt x="139586" y="17909"/>
                </a:lnTo>
                <a:lnTo>
                  <a:pt x="138138" y="17982"/>
                </a:lnTo>
                <a:lnTo>
                  <a:pt x="136593" y="18081"/>
                </a:lnTo>
                <a:lnTo>
                  <a:pt x="134949" y="18130"/>
                </a:lnTo>
                <a:lnTo>
                  <a:pt x="133232" y="18203"/>
                </a:lnTo>
                <a:lnTo>
                  <a:pt x="129650" y="18252"/>
                </a:lnTo>
                <a:lnTo>
                  <a:pt x="125848" y="18277"/>
                </a:lnTo>
                <a:lnTo>
                  <a:pt x="121972" y="18252"/>
                </a:lnTo>
                <a:lnTo>
                  <a:pt x="118022" y="18228"/>
                </a:lnTo>
                <a:lnTo>
                  <a:pt x="110368" y="18105"/>
                </a:lnTo>
                <a:lnTo>
                  <a:pt x="103451" y="17982"/>
                </a:lnTo>
                <a:lnTo>
                  <a:pt x="100458" y="17958"/>
                </a:lnTo>
                <a:lnTo>
                  <a:pt x="97882" y="17933"/>
                </a:lnTo>
                <a:lnTo>
                  <a:pt x="95821" y="17958"/>
                </a:lnTo>
                <a:lnTo>
                  <a:pt x="94987" y="18007"/>
                </a:lnTo>
                <a:lnTo>
                  <a:pt x="94300" y="18031"/>
                </a:lnTo>
                <a:lnTo>
                  <a:pt x="92092" y="18203"/>
                </a:lnTo>
                <a:lnTo>
                  <a:pt x="89885" y="18375"/>
                </a:lnTo>
                <a:lnTo>
                  <a:pt x="88781" y="18473"/>
                </a:lnTo>
                <a:lnTo>
                  <a:pt x="87701" y="18596"/>
                </a:lnTo>
                <a:lnTo>
                  <a:pt x="86622" y="18718"/>
                </a:lnTo>
                <a:lnTo>
                  <a:pt x="85567" y="18890"/>
                </a:lnTo>
                <a:lnTo>
                  <a:pt x="84537" y="19086"/>
                </a:lnTo>
                <a:lnTo>
                  <a:pt x="83531" y="19307"/>
                </a:lnTo>
                <a:lnTo>
                  <a:pt x="82550" y="19577"/>
                </a:lnTo>
                <a:lnTo>
                  <a:pt x="82083" y="19749"/>
                </a:lnTo>
                <a:lnTo>
                  <a:pt x="81617" y="19920"/>
                </a:lnTo>
                <a:lnTo>
                  <a:pt x="81151" y="20092"/>
                </a:lnTo>
                <a:lnTo>
                  <a:pt x="80710" y="20288"/>
                </a:lnTo>
                <a:lnTo>
                  <a:pt x="80293" y="20509"/>
                </a:lnTo>
                <a:lnTo>
                  <a:pt x="79876" y="20730"/>
                </a:lnTo>
                <a:lnTo>
                  <a:pt x="79459" y="20975"/>
                </a:lnTo>
                <a:lnTo>
                  <a:pt x="79066" y="21221"/>
                </a:lnTo>
                <a:lnTo>
                  <a:pt x="78674" y="21490"/>
                </a:lnTo>
                <a:lnTo>
                  <a:pt x="78306" y="21785"/>
                </a:lnTo>
                <a:lnTo>
                  <a:pt x="77987" y="22079"/>
                </a:lnTo>
                <a:lnTo>
                  <a:pt x="77692" y="22349"/>
                </a:lnTo>
                <a:lnTo>
                  <a:pt x="77398" y="22643"/>
                </a:lnTo>
                <a:lnTo>
                  <a:pt x="77128" y="22938"/>
                </a:lnTo>
                <a:lnTo>
                  <a:pt x="76883" y="23257"/>
                </a:lnTo>
                <a:lnTo>
                  <a:pt x="76637" y="23551"/>
                </a:lnTo>
                <a:lnTo>
                  <a:pt x="76417" y="23870"/>
                </a:lnTo>
                <a:lnTo>
                  <a:pt x="76220" y="24189"/>
                </a:lnTo>
                <a:lnTo>
                  <a:pt x="76024" y="24508"/>
                </a:lnTo>
                <a:lnTo>
                  <a:pt x="75852" y="24827"/>
                </a:lnTo>
                <a:lnTo>
                  <a:pt x="75705" y="25170"/>
                </a:lnTo>
                <a:lnTo>
                  <a:pt x="75558" y="25489"/>
                </a:lnTo>
                <a:lnTo>
                  <a:pt x="75435" y="25833"/>
                </a:lnTo>
                <a:lnTo>
                  <a:pt x="75337" y="26176"/>
                </a:lnTo>
                <a:lnTo>
                  <a:pt x="75264" y="26519"/>
                </a:lnTo>
                <a:lnTo>
                  <a:pt x="75190" y="26863"/>
                </a:lnTo>
                <a:lnTo>
                  <a:pt x="75166" y="27206"/>
                </a:lnTo>
                <a:lnTo>
                  <a:pt x="75190" y="27599"/>
                </a:lnTo>
                <a:lnTo>
                  <a:pt x="75239" y="27991"/>
                </a:lnTo>
                <a:lnTo>
                  <a:pt x="75337" y="28384"/>
                </a:lnTo>
                <a:lnTo>
                  <a:pt x="75558" y="29218"/>
                </a:lnTo>
                <a:lnTo>
                  <a:pt x="75754" y="30077"/>
                </a:lnTo>
                <a:lnTo>
                  <a:pt x="75828" y="30494"/>
                </a:lnTo>
                <a:lnTo>
                  <a:pt x="75877" y="30911"/>
                </a:lnTo>
                <a:lnTo>
                  <a:pt x="75902" y="31303"/>
                </a:lnTo>
                <a:lnTo>
                  <a:pt x="75852" y="31696"/>
                </a:lnTo>
                <a:lnTo>
                  <a:pt x="75828" y="31867"/>
                </a:lnTo>
                <a:lnTo>
                  <a:pt x="75779" y="32064"/>
                </a:lnTo>
                <a:lnTo>
                  <a:pt x="75705" y="32235"/>
                </a:lnTo>
                <a:lnTo>
                  <a:pt x="75607" y="32407"/>
                </a:lnTo>
                <a:lnTo>
                  <a:pt x="75509" y="32554"/>
                </a:lnTo>
                <a:lnTo>
                  <a:pt x="75362" y="32726"/>
                </a:lnTo>
                <a:lnTo>
                  <a:pt x="75215" y="32873"/>
                </a:lnTo>
                <a:lnTo>
                  <a:pt x="75043" y="32996"/>
                </a:lnTo>
                <a:lnTo>
                  <a:pt x="74822" y="33168"/>
                </a:lnTo>
                <a:lnTo>
                  <a:pt x="74552" y="33290"/>
                </a:lnTo>
                <a:lnTo>
                  <a:pt x="74282" y="33413"/>
                </a:lnTo>
                <a:lnTo>
                  <a:pt x="73988" y="33511"/>
                </a:lnTo>
                <a:lnTo>
                  <a:pt x="73694" y="33609"/>
                </a:lnTo>
                <a:lnTo>
                  <a:pt x="73375" y="33683"/>
                </a:lnTo>
                <a:lnTo>
                  <a:pt x="72712" y="33781"/>
                </a:lnTo>
                <a:lnTo>
                  <a:pt x="72026" y="33830"/>
                </a:lnTo>
                <a:lnTo>
                  <a:pt x="71339" y="33854"/>
                </a:lnTo>
                <a:lnTo>
                  <a:pt x="70627" y="33854"/>
                </a:lnTo>
                <a:lnTo>
                  <a:pt x="69940" y="33830"/>
                </a:lnTo>
                <a:lnTo>
                  <a:pt x="66040" y="33756"/>
                </a:lnTo>
                <a:lnTo>
                  <a:pt x="62139" y="33683"/>
                </a:lnTo>
                <a:lnTo>
                  <a:pt x="54338" y="33683"/>
                </a:lnTo>
                <a:lnTo>
                  <a:pt x="46537" y="33707"/>
                </a:lnTo>
                <a:lnTo>
                  <a:pt x="42637" y="33732"/>
                </a:lnTo>
                <a:lnTo>
                  <a:pt x="38736" y="33756"/>
                </a:lnTo>
                <a:lnTo>
                  <a:pt x="15823" y="33658"/>
                </a:lnTo>
                <a:lnTo>
                  <a:pt x="1" y="33585"/>
                </a:lnTo>
                <a:lnTo>
                  <a:pt x="1" y="45752"/>
                </a:lnTo>
                <a:lnTo>
                  <a:pt x="223459" y="45752"/>
                </a:lnTo>
                <a:lnTo>
                  <a:pt x="223459" y="197"/>
                </a:lnTo>
                <a:lnTo>
                  <a:pt x="223288" y="123"/>
                </a:lnTo>
                <a:lnTo>
                  <a:pt x="222993" y="74"/>
                </a:lnTo>
                <a:lnTo>
                  <a:pt x="222650" y="25"/>
                </a:lnTo>
                <a:lnTo>
                  <a:pt x="2222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5533700" y="3927700"/>
            <a:ext cx="3610500" cy="121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2"/>
          <p:cNvSpPr/>
          <p:nvPr/>
        </p:nvSpPr>
        <p:spPr>
          <a:xfrm flipH="1">
            <a:off x="-215554" y="4438071"/>
            <a:ext cx="46943" cy="47825"/>
          </a:xfrm>
          <a:custGeom>
            <a:rect b="b" l="l" r="r" t="t"/>
            <a:pathLst>
              <a:path extrusionOk="0" h="1301" w="1277">
                <a:moveTo>
                  <a:pt x="638" y="1"/>
                </a:moveTo>
                <a:lnTo>
                  <a:pt x="516" y="25"/>
                </a:lnTo>
                <a:lnTo>
                  <a:pt x="393" y="50"/>
                </a:lnTo>
                <a:lnTo>
                  <a:pt x="270" y="123"/>
                </a:lnTo>
                <a:lnTo>
                  <a:pt x="172" y="197"/>
                </a:lnTo>
                <a:lnTo>
                  <a:pt x="99" y="295"/>
                </a:lnTo>
                <a:lnTo>
                  <a:pt x="49" y="393"/>
                </a:lnTo>
                <a:lnTo>
                  <a:pt x="0" y="516"/>
                </a:lnTo>
                <a:lnTo>
                  <a:pt x="0" y="638"/>
                </a:lnTo>
                <a:lnTo>
                  <a:pt x="0" y="786"/>
                </a:lnTo>
                <a:lnTo>
                  <a:pt x="49" y="908"/>
                </a:lnTo>
                <a:lnTo>
                  <a:pt x="99" y="1006"/>
                </a:lnTo>
                <a:lnTo>
                  <a:pt x="172" y="1105"/>
                </a:lnTo>
                <a:lnTo>
                  <a:pt x="270" y="1178"/>
                </a:lnTo>
                <a:lnTo>
                  <a:pt x="393" y="1252"/>
                </a:lnTo>
                <a:lnTo>
                  <a:pt x="516" y="1276"/>
                </a:lnTo>
                <a:lnTo>
                  <a:pt x="638" y="1301"/>
                </a:lnTo>
                <a:lnTo>
                  <a:pt x="761" y="1276"/>
                </a:lnTo>
                <a:lnTo>
                  <a:pt x="884" y="1252"/>
                </a:lnTo>
                <a:lnTo>
                  <a:pt x="1006" y="1178"/>
                </a:lnTo>
                <a:lnTo>
                  <a:pt x="1080" y="1105"/>
                </a:lnTo>
                <a:lnTo>
                  <a:pt x="1178" y="1006"/>
                </a:lnTo>
                <a:lnTo>
                  <a:pt x="1227" y="908"/>
                </a:lnTo>
                <a:lnTo>
                  <a:pt x="1276" y="786"/>
                </a:lnTo>
                <a:lnTo>
                  <a:pt x="1276" y="638"/>
                </a:lnTo>
                <a:lnTo>
                  <a:pt x="1276" y="516"/>
                </a:lnTo>
                <a:lnTo>
                  <a:pt x="1227" y="393"/>
                </a:lnTo>
                <a:lnTo>
                  <a:pt x="1178" y="295"/>
                </a:lnTo>
                <a:lnTo>
                  <a:pt x="1080" y="197"/>
                </a:lnTo>
                <a:lnTo>
                  <a:pt x="1006" y="123"/>
                </a:lnTo>
                <a:lnTo>
                  <a:pt x="884" y="50"/>
                </a:lnTo>
                <a:lnTo>
                  <a:pt x="761" y="25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1" name="Google Shape;291;p22"/>
          <p:cNvGraphicFramePr/>
          <p:nvPr/>
        </p:nvGraphicFramePr>
        <p:xfrm>
          <a:off x="5533694" y="630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{1DFCAE3B-EE56-4905-B815-93843CF83992}</a:tableStyleId>
              </a:tblPr>
              <a:tblGrid>
                <a:gridCol w="929875"/>
                <a:gridCol w="2356450"/>
              </a:tblGrid>
              <a:tr h="39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New FFG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Original FFG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2" name="Google Shape;292;p22"/>
          <p:cNvSpPr/>
          <p:nvPr/>
        </p:nvSpPr>
        <p:spPr>
          <a:xfrm>
            <a:off x="5725119" y="1149933"/>
            <a:ext cx="559800" cy="542400"/>
          </a:xfrm>
          <a:prstGeom prst="ellipse">
            <a:avLst/>
          </a:prstGeom>
          <a:solidFill>
            <a:srgbClr val="F58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CF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5725119" y="1953134"/>
            <a:ext cx="559800" cy="542400"/>
          </a:xfrm>
          <a:prstGeom prst="ellipse">
            <a:avLst/>
          </a:prstGeom>
          <a:solidFill>
            <a:srgbClr val="DCC7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CG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5725119" y="2777015"/>
            <a:ext cx="559800" cy="542400"/>
          </a:xfrm>
          <a:prstGeom prst="ellipse">
            <a:avLst/>
          </a:prstGeom>
          <a:solidFill>
            <a:srgbClr val="65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5725119" y="3610166"/>
            <a:ext cx="559800" cy="542400"/>
          </a:xfrm>
          <a:prstGeom prst="ellipse">
            <a:avLst/>
          </a:prstGeom>
          <a:solidFill>
            <a:srgbClr val="C1B1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5725119" y="4461377"/>
            <a:ext cx="559800" cy="542400"/>
          </a:xfrm>
          <a:prstGeom prst="ellipse">
            <a:avLst/>
          </a:prstGeom>
          <a:solidFill>
            <a:srgbClr val="F3A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7" name="Google Shape;297;p22"/>
          <p:cNvGrpSpPr/>
          <p:nvPr/>
        </p:nvGrpSpPr>
        <p:grpSpPr>
          <a:xfrm>
            <a:off x="6645738" y="1142937"/>
            <a:ext cx="1995200" cy="3855419"/>
            <a:chOff x="3634788" y="910212"/>
            <a:chExt cx="1995200" cy="3855419"/>
          </a:xfrm>
        </p:grpSpPr>
        <p:sp>
          <p:nvSpPr>
            <p:cNvPr id="298" name="Google Shape;298;p22"/>
            <p:cNvSpPr/>
            <p:nvPr/>
          </p:nvSpPr>
          <p:spPr>
            <a:xfrm>
              <a:off x="3634788" y="910212"/>
              <a:ext cx="559800" cy="542400"/>
            </a:xfrm>
            <a:prstGeom prst="ellipse">
              <a:avLst/>
            </a:prstGeom>
            <a:solidFill>
              <a:srgbClr val="F58C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CF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3634788" y="1745635"/>
              <a:ext cx="559800" cy="542400"/>
            </a:xfrm>
            <a:prstGeom prst="ellipse">
              <a:avLst/>
            </a:prstGeom>
            <a:solidFill>
              <a:srgbClr val="DCC7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CG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634788" y="2534485"/>
              <a:ext cx="559800" cy="542400"/>
            </a:xfrm>
            <a:prstGeom prst="ellipse">
              <a:avLst/>
            </a:prstGeom>
            <a:solidFill>
              <a:srgbClr val="65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634788" y="3378846"/>
              <a:ext cx="559800" cy="542400"/>
            </a:xfrm>
            <a:prstGeom prst="ellipse">
              <a:avLst/>
            </a:prstGeom>
            <a:solidFill>
              <a:srgbClr val="C1B1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634788" y="4223231"/>
              <a:ext cx="559800" cy="542400"/>
            </a:xfrm>
            <a:prstGeom prst="ellipse">
              <a:avLst/>
            </a:prstGeom>
            <a:solidFill>
              <a:srgbClr val="F3A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352488" y="1745637"/>
              <a:ext cx="559800" cy="542400"/>
            </a:xfrm>
            <a:prstGeom prst="ellipse">
              <a:avLst/>
            </a:prstGeom>
            <a:solidFill>
              <a:srgbClr val="4DBD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CG/PR</a:t>
              </a:r>
              <a:endParaRPr b="1" sz="1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352488" y="3378887"/>
              <a:ext cx="559800" cy="542400"/>
            </a:xfrm>
            <a:prstGeom prst="ellipse">
              <a:avLst/>
            </a:prstGeom>
            <a:solidFill>
              <a:srgbClr val="69D2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CG/SC</a:t>
              </a:r>
              <a:endParaRPr b="1" sz="1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4352488" y="2562250"/>
              <a:ext cx="559800" cy="542400"/>
            </a:xfrm>
            <a:prstGeom prst="ellipse">
              <a:avLst/>
            </a:prstGeom>
            <a:solidFill>
              <a:srgbClr val="4DBD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CG/PR</a:t>
              </a:r>
              <a:endParaRPr b="1" sz="1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5070188" y="1745637"/>
              <a:ext cx="559800" cy="542400"/>
            </a:xfrm>
            <a:prstGeom prst="ellipse">
              <a:avLst/>
            </a:prstGeom>
            <a:solidFill>
              <a:srgbClr val="69D2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CG/SC</a:t>
              </a:r>
              <a:endParaRPr b="1" sz="1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07" name="Google Shape;307;p22"/>
          <p:cNvSpPr txBox="1"/>
          <p:nvPr/>
        </p:nvSpPr>
        <p:spPr>
          <a:xfrm>
            <a:off x="577186" y="742750"/>
            <a:ext cx="17628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beginning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3424238" y="742738"/>
            <a:ext cx="1474500" cy="37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end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" name="Google Shape;309;p22"/>
          <p:cNvSpPr txBox="1"/>
          <p:nvPr>
            <p:ph idx="4294967295" type="title"/>
          </p:nvPr>
        </p:nvSpPr>
        <p:spPr>
          <a:xfrm>
            <a:off x="1705750" y="188400"/>
            <a:ext cx="1929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Grouping</a:t>
            </a:r>
            <a:endParaRPr/>
          </a:p>
        </p:txBody>
      </p:sp>
      <p:sp>
        <p:nvSpPr>
          <p:cNvPr id="310" name="Google Shape;310;p22"/>
          <p:cNvSpPr txBox="1"/>
          <p:nvPr>
            <p:ph idx="4294967295" type="title"/>
          </p:nvPr>
        </p:nvSpPr>
        <p:spPr>
          <a:xfrm>
            <a:off x="6364763" y="173200"/>
            <a:ext cx="1929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FFG Grouping</a:t>
            </a:r>
            <a:endParaRPr/>
          </a:p>
        </p:txBody>
      </p:sp>
      <p:cxnSp>
        <p:nvCxnSpPr>
          <p:cNvPr id="311" name="Google Shape;311;p22"/>
          <p:cNvCxnSpPr/>
          <p:nvPr/>
        </p:nvCxnSpPr>
        <p:spPr>
          <a:xfrm>
            <a:off x="2720300" y="742750"/>
            <a:ext cx="69000" cy="4401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2" name="Google Shape;312;p22"/>
          <p:cNvSpPr/>
          <p:nvPr/>
        </p:nvSpPr>
        <p:spPr>
          <a:xfrm>
            <a:off x="315675" y="2379125"/>
            <a:ext cx="947100" cy="6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22"/>
          <p:cNvPicPr preferRelativeResize="0"/>
          <p:nvPr/>
        </p:nvPicPr>
        <p:blipFill rotWithShape="1">
          <a:blip r:embed="rId3">
            <a:alphaModFix/>
          </a:blip>
          <a:srcRect b="17629" l="3975" r="77617" t="68517"/>
          <a:stretch/>
        </p:blipFill>
        <p:spPr>
          <a:xfrm rot="2956075">
            <a:off x="793022" y="2326477"/>
            <a:ext cx="721404" cy="72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. Testing for Significance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9" name="Google Shape;319;p23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320" name="Google Shape;320;p23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321" name="Google Shape;321;p23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3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3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3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3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3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Google Shape;338;p23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025" y="835425"/>
            <a:ext cx="4479452" cy="335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8225"/>
            <a:ext cx="4479452" cy="33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/>
          <p:nvPr/>
        </p:nvSpPr>
        <p:spPr>
          <a:xfrm>
            <a:off x="3072000" y="1482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a. Reaction Norms</a:t>
            </a:r>
            <a:endParaRPr/>
          </a:p>
        </p:txBody>
      </p:sp>
      <p:sp>
        <p:nvSpPr>
          <p:cNvPr id="350" name="Google Shape;350;p24"/>
          <p:cNvSpPr/>
          <p:nvPr/>
        </p:nvSpPr>
        <p:spPr>
          <a:xfrm flipH="1">
            <a:off x="2874350" y="4390659"/>
            <a:ext cx="462000" cy="272400"/>
          </a:xfrm>
          <a:prstGeom prst="ellipse">
            <a:avLst/>
          </a:prstGeom>
          <a:solidFill>
            <a:srgbClr val="F58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CF</a:t>
            </a:r>
            <a:endParaRPr b="1" sz="1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4"/>
          <p:cNvSpPr/>
          <p:nvPr/>
        </p:nvSpPr>
        <p:spPr>
          <a:xfrm flipH="1">
            <a:off x="3439700" y="4404859"/>
            <a:ext cx="462000" cy="272400"/>
          </a:xfrm>
          <a:prstGeom prst="ellipse">
            <a:avLst/>
          </a:prstGeom>
          <a:solidFill>
            <a:srgbClr val="DCC7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CG</a:t>
            </a:r>
            <a:endParaRPr b="1" sz="1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4"/>
          <p:cNvSpPr/>
          <p:nvPr/>
        </p:nvSpPr>
        <p:spPr>
          <a:xfrm flipH="1">
            <a:off x="6131263" y="4390659"/>
            <a:ext cx="462000" cy="272400"/>
          </a:xfrm>
          <a:prstGeom prst="ellipse">
            <a:avLst/>
          </a:prstGeom>
          <a:solidFill>
            <a:srgbClr val="65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</a:t>
            </a:r>
            <a:endParaRPr b="1" sz="1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4"/>
          <p:cNvSpPr/>
          <p:nvPr/>
        </p:nvSpPr>
        <p:spPr>
          <a:xfrm flipH="1">
            <a:off x="4005050" y="4390659"/>
            <a:ext cx="462000" cy="272400"/>
          </a:xfrm>
          <a:prstGeom prst="ellipse">
            <a:avLst/>
          </a:prstGeom>
          <a:solidFill>
            <a:srgbClr val="C1B1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</a:t>
            </a:r>
            <a:endParaRPr b="1" sz="1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4"/>
          <p:cNvSpPr/>
          <p:nvPr/>
        </p:nvSpPr>
        <p:spPr>
          <a:xfrm flipH="1">
            <a:off x="5135750" y="4404859"/>
            <a:ext cx="462000" cy="272400"/>
          </a:xfrm>
          <a:prstGeom prst="ellipse">
            <a:avLst/>
          </a:prstGeom>
          <a:solidFill>
            <a:srgbClr val="F3A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</a:t>
            </a:r>
            <a:endParaRPr b="1" sz="1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1677200" y="4342200"/>
            <a:ext cx="10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Predictions: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4614950" y="4390650"/>
            <a:ext cx="111300" cy="272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BE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4"/>
          <p:cNvSpPr/>
          <p:nvPr/>
        </p:nvSpPr>
        <p:spPr>
          <a:xfrm flipH="1" rot="10800000">
            <a:off x="5652225" y="4404850"/>
            <a:ext cx="111300" cy="272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6689500" y="4466950"/>
            <a:ext cx="296700" cy="148200"/>
          </a:xfrm>
          <a:prstGeom prst="leftRightArrow">
            <a:avLst>
              <a:gd fmla="val 50000" name="adj1"/>
              <a:gd fmla="val 511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1847213" y="47115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</a:t>
            </a: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2957000" y="4694850"/>
            <a:ext cx="296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</a:rPr>
              <a:t>✓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5218400" y="4690200"/>
            <a:ext cx="296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3544071" y="4694850"/>
            <a:ext cx="296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</a:rPr>
              <a:t>✓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4095362" y="4694850"/>
            <a:ext cx="296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</a:rPr>
              <a:t>✓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6213925" y="4690200"/>
            <a:ext cx="296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/>
        </p:nvSpPr>
        <p:spPr>
          <a:xfrm>
            <a:off x="3072000" y="1482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Confidence Intervals</a:t>
            </a:r>
            <a:endParaRPr sz="1000"/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37" y="854775"/>
            <a:ext cx="5515100" cy="41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/>
          <p:nvPr/>
        </p:nvSpPr>
        <p:spPr>
          <a:xfrm>
            <a:off x="6221075" y="1284475"/>
            <a:ext cx="26211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likelihood estimation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using 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Poisson distribution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ound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 likelihood estimator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each location and FFG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confidence intervals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distance from the maximum likelihood estimator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8452000" y="4782000"/>
            <a:ext cx="803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yay #2 :)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490250" y="450150"/>
            <a:ext cx="8221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r>
              <a:rPr lang="en">
                <a:solidFill>
                  <a:schemeClr val="lt1"/>
                </a:solidFill>
              </a:rPr>
              <a:t>. Testing Other Distributions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78" name="Google Shape;378;p26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379" name="Google Shape;379;p26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380" name="Google Shape;380;p26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rgbClr val="0048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" name="Google Shape;397;p26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/>
          <p:nvPr/>
        </p:nvSpPr>
        <p:spPr>
          <a:xfrm>
            <a:off x="3072000" y="1482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Negative Binomial</a:t>
            </a:r>
            <a:endParaRPr sz="1000"/>
          </a:p>
        </p:txBody>
      </p:sp>
      <p:sp>
        <p:nvSpPr>
          <p:cNvPr id="407" name="Google Shape;407;p27"/>
          <p:cNvSpPr txBox="1"/>
          <p:nvPr/>
        </p:nvSpPr>
        <p:spPr>
          <a:xfrm>
            <a:off x="6221075" y="1284475"/>
            <a:ext cx="26211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binomial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parameters: 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size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variance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mean value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results: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ize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 overlap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statistically significant difference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 is expected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difference in </a:t>
            </a:r>
            <a:r>
              <a:rPr b="1" lang="en" sz="1200">
                <a:solidFill>
                  <a:srgbClr val="DCC790"/>
                </a:solidFill>
                <a:latin typeface="Roboto"/>
                <a:ea typeface="Roboto"/>
                <a:cs typeface="Roboto"/>
                <a:sym typeface="Roboto"/>
              </a:rPr>
              <a:t>CF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rgbClr val="65CCEB"/>
                </a:solidFill>
                <a:latin typeface="Roboto"/>
                <a:ea typeface="Roboto"/>
                <a:cs typeface="Roboto"/>
                <a:sym typeface="Roboto"/>
              </a:rPr>
              <a:t>PR</a:t>
            </a:r>
            <a:endParaRPr b="1" sz="1200">
              <a:solidFill>
                <a:srgbClr val="65CC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0" y="710163"/>
            <a:ext cx="5515100" cy="41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5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/>
          <p:nvPr>
            <p:ph type="title"/>
          </p:nvPr>
        </p:nvSpPr>
        <p:spPr>
          <a:xfrm>
            <a:off x="0" y="450150"/>
            <a:ext cx="6858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 :)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4" name="Google Shape;414;p28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415" name="Google Shape;415;p28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416" name="Google Shape;416;p28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28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411475"/>
            <a:ext cx="8095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River Continuum Concept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38" y="1070050"/>
            <a:ext cx="5204100" cy="3608400"/>
          </a:xfrm>
          <a:prstGeom prst="roundRect">
            <a:avLst>
              <a:gd fmla="val 5565" name="adj"/>
            </a:avLst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6308988" y="1174150"/>
            <a:ext cx="559800" cy="542400"/>
          </a:xfrm>
          <a:prstGeom prst="ellipse">
            <a:avLst/>
          </a:prstGeom>
          <a:solidFill>
            <a:srgbClr val="F58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CF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308988" y="1870522"/>
            <a:ext cx="559800" cy="542400"/>
          </a:xfrm>
          <a:prstGeom prst="ellipse">
            <a:avLst/>
          </a:prstGeom>
          <a:solidFill>
            <a:srgbClr val="DCC7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CG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308988" y="2585223"/>
            <a:ext cx="559800" cy="542400"/>
          </a:xfrm>
          <a:prstGeom prst="ellipse">
            <a:avLst/>
          </a:prstGeom>
          <a:solidFill>
            <a:srgbClr val="65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6308988" y="3309108"/>
            <a:ext cx="559800" cy="542400"/>
          </a:xfrm>
          <a:prstGeom prst="ellipse">
            <a:avLst/>
          </a:prstGeom>
          <a:solidFill>
            <a:srgbClr val="C1B1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6308988" y="4032994"/>
            <a:ext cx="559800" cy="542400"/>
          </a:xfrm>
          <a:prstGeom prst="ellipse">
            <a:avLst/>
          </a:prstGeom>
          <a:solidFill>
            <a:srgbClr val="F3A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903262" y="1234025"/>
            <a:ext cx="1396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C8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collector-filterer</a:t>
            </a:r>
            <a:endParaRPr b="1">
              <a:solidFill>
                <a:srgbClr val="F58C8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903270" y="1906394"/>
            <a:ext cx="1294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C79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collector-grazer</a:t>
            </a:r>
            <a:endParaRPr b="1">
              <a:solidFill>
                <a:srgbClr val="DCC79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903270" y="2659234"/>
            <a:ext cx="1294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5CCE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predator</a:t>
            </a:r>
            <a:endParaRPr b="1">
              <a:solidFill>
                <a:srgbClr val="65CCEB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903270" y="3412101"/>
            <a:ext cx="1294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1B1F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scraper</a:t>
            </a:r>
            <a:endParaRPr b="1">
              <a:solidFill>
                <a:srgbClr val="C1B1F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903270" y="4084478"/>
            <a:ext cx="1294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A1D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shredder</a:t>
            </a:r>
            <a:endParaRPr b="1">
              <a:solidFill>
                <a:srgbClr val="F3A1D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13695" y="4642231"/>
            <a:ext cx="5116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Dodds W, Maasri A. 2022. The River Continuum Concept. In: Encyclopedia of Inland Waters. Vol. 2. 2nd ed. Elsevier. p. 237–243.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6774" r="6479" t="0"/>
          <a:stretch/>
        </p:blipFill>
        <p:spPr>
          <a:xfrm>
            <a:off x="583850" y="986025"/>
            <a:ext cx="6191100" cy="25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idx="4294967295" type="title"/>
          </p:nvPr>
        </p:nvSpPr>
        <p:spPr>
          <a:xfrm>
            <a:off x="457200" y="411475"/>
            <a:ext cx="8095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Study: Green et al. 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686200" y="3835225"/>
            <a:ext cx="50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ampled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macroinvertebrates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 five distinct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lake-stream networks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 Sierra-Nevada, California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975" y="2344750"/>
            <a:ext cx="3312625" cy="22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 Defining Hypotheses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118" name="Google Shape;118;p16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119" name="Google Shape;119;p16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16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/>
        </p:nvSpPr>
        <p:spPr>
          <a:xfrm>
            <a:off x="2133645" y="449300"/>
            <a:ext cx="2199900" cy="37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Hypotheses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252195" y="2048288"/>
            <a:ext cx="21999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4442800" y="1294775"/>
            <a:ext cx="3088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 change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macroinvertebrate group abundance along river gradients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651243" y="1383870"/>
            <a:ext cx="601800" cy="601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</a:t>
            </a:r>
            <a:r>
              <a:rPr b="1" baseline="-25000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endParaRPr b="1" baseline="-25000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5489674" y="2495907"/>
            <a:ext cx="601800" cy="601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</a:t>
            </a:r>
            <a:r>
              <a:rPr b="1" baseline="-25000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baseline="-25000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252200" y="2667963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003250" y="2623425"/>
            <a:ext cx="3088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increases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CF, CG and SC between the beginning and end of the 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6146000" y="2451350"/>
            <a:ext cx="2894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Statistically significant change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macroinvertebrate group abundance along river gradients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 flipH="1">
            <a:off x="-224" y="1232725"/>
            <a:ext cx="9144000" cy="3575550"/>
            <a:chOff x="0" y="1156525"/>
            <a:chExt cx="9144000" cy="3575550"/>
          </a:xfrm>
        </p:grpSpPr>
        <p:sp>
          <p:nvSpPr>
            <p:cNvPr id="154" name="Google Shape;154;p17"/>
            <p:cNvSpPr/>
            <p:nvPr/>
          </p:nvSpPr>
          <p:spPr>
            <a:xfrm>
              <a:off x="7048500" y="1156525"/>
              <a:ext cx="2095500" cy="31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17"/>
            <p:cNvGrpSpPr/>
            <p:nvPr/>
          </p:nvGrpSpPr>
          <p:grpSpPr>
            <a:xfrm flipH="1">
              <a:off x="2131926" y="1156525"/>
              <a:ext cx="5946943" cy="3575492"/>
              <a:chOff x="1598526" y="1156525"/>
              <a:chExt cx="5946943" cy="3575492"/>
            </a:xfrm>
          </p:grpSpPr>
          <p:sp>
            <p:nvSpPr>
              <p:cNvPr id="156" name="Google Shape;156;p17"/>
              <p:cNvSpPr/>
              <p:nvPr/>
            </p:nvSpPr>
            <p:spPr>
              <a:xfrm>
                <a:off x="1598526" y="1156525"/>
                <a:ext cx="2401969" cy="1398916"/>
              </a:xfrm>
              <a:custGeom>
                <a:rect b="b" l="l" r="r" t="t"/>
                <a:pathLst>
                  <a:path extrusionOk="0" h="87996" w="151091">
                    <a:moveTo>
                      <a:pt x="9739" y="1"/>
                    </a:moveTo>
                    <a:lnTo>
                      <a:pt x="9200" y="50"/>
                    </a:lnTo>
                    <a:lnTo>
                      <a:pt x="8709" y="123"/>
                    </a:lnTo>
                    <a:lnTo>
                      <a:pt x="8194" y="197"/>
                    </a:lnTo>
                    <a:lnTo>
                      <a:pt x="7703" y="320"/>
                    </a:lnTo>
                    <a:lnTo>
                      <a:pt x="7213" y="442"/>
                    </a:lnTo>
                    <a:lnTo>
                      <a:pt x="6722" y="614"/>
                    </a:lnTo>
                    <a:lnTo>
                      <a:pt x="6256" y="786"/>
                    </a:lnTo>
                    <a:lnTo>
                      <a:pt x="5814" y="982"/>
                    </a:lnTo>
                    <a:lnTo>
                      <a:pt x="5373" y="1203"/>
                    </a:lnTo>
                    <a:lnTo>
                      <a:pt x="4931" y="1448"/>
                    </a:lnTo>
                    <a:lnTo>
                      <a:pt x="4514" y="1693"/>
                    </a:lnTo>
                    <a:lnTo>
                      <a:pt x="4122" y="1963"/>
                    </a:lnTo>
                    <a:lnTo>
                      <a:pt x="3729" y="2282"/>
                    </a:lnTo>
                    <a:lnTo>
                      <a:pt x="3361" y="2577"/>
                    </a:lnTo>
                    <a:lnTo>
                      <a:pt x="2993" y="2920"/>
                    </a:lnTo>
                    <a:lnTo>
                      <a:pt x="2674" y="3263"/>
                    </a:lnTo>
                    <a:lnTo>
                      <a:pt x="2331" y="3631"/>
                    </a:lnTo>
                    <a:lnTo>
                      <a:pt x="2036" y="3999"/>
                    </a:lnTo>
                    <a:lnTo>
                      <a:pt x="1742" y="4392"/>
                    </a:lnTo>
                    <a:lnTo>
                      <a:pt x="1472" y="4784"/>
                    </a:lnTo>
                    <a:lnTo>
                      <a:pt x="1227" y="5201"/>
                    </a:lnTo>
                    <a:lnTo>
                      <a:pt x="1006" y="5643"/>
                    </a:lnTo>
                    <a:lnTo>
                      <a:pt x="810" y="6085"/>
                    </a:lnTo>
                    <a:lnTo>
                      <a:pt x="614" y="6526"/>
                    </a:lnTo>
                    <a:lnTo>
                      <a:pt x="466" y="6992"/>
                    </a:lnTo>
                    <a:lnTo>
                      <a:pt x="319" y="7458"/>
                    </a:lnTo>
                    <a:lnTo>
                      <a:pt x="197" y="7949"/>
                    </a:lnTo>
                    <a:lnTo>
                      <a:pt x="123" y="8440"/>
                    </a:lnTo>
                    <a:lnTo>
                      <a:pt x="49" y="8930"/>
                    </a:lnTo>
                    <a:lnTo>
                      <a:pt x="0" y="9445"/>
                    </a:lnTo>
                    <a:lnTo>
                      <a:pt x="0" y="9961"/>
                    </a:lnTo>
                    <a:lnTo>
                      <a:pt x="0" y="10451"/>
                    </a:lnTo>
                    <a:lnTo>
                      <a:pt x="49" y="10966"/>
                    </a:lnTo>
                    <a:lnTo>
                      <a:pt x="123" y="11457"/>
                    </a:lnTo>
                    <a:lnTo>
                      <a:pt x="197" y="11948"/>
                    </a:lnTo>
                    <a:lnTo>
                      <a:pt x="319" y="12438"/>
                    </a:lnTo>
                    <a:lnTo>
                      <a:pt x="466" y="12904"/>
                    </a:lnTo>
                    <a:lnTo>
                      <a:pt x="614" y="13370"/>
                    </a:lnTo>
                    <a:lnTo>
                      <a:pt x="810" y="13812"/>
                    </a:lnTo>
                    <a:lnTo>
                      <a:pt x="1006" y="14254"/>
                    </a:lnTo>
                    <a:lnTo>
                      <a:pt x="1227" y="14695"/>
                    </a:lnTo>
                    <a:lnTo>
                      <a:pt x="1472" y="15112"/>
                    </a:lnTo>
                    <a:lnTo>
                      <a:pt x="1742" y="15505"/>
                    </a:lnTo>
                    <a:lnTo>
                      <a:pt x="2036" y="15897"/>
                    </a:lnTo>
                    <a:lnTo>
                      <a:pt x="2331" y="16290"/>
                    </a:lnTo>
                    <a:lnTo>
                      <a:pt x="2650" y="16633"/>
                    </a:lnTo>
                    <a:lnTo>
                      <a:pt x="2993" y="16977"/>
                    </a:lnTo>
                    <a:lnTo>
                      <a:pt x="3361" y="17320"/>
                    </a:lnTo>
                    <a:lnTo>
                      <a:pt x="3729" y="17639"/>
                    </a:lnTo>
                    <a:lnTo>
                      <a:pt x="4122" y="17933"/>
                    </a:lnTo>
                    <a:lnTo>
                      <a:pt x="4514" y="18203"/>
                    </a:lnTo>
                    <a:lnTo>
                      <a:pt x="4931" y="18473"/>
                    </a:lnTo>
                    <a:lnTo>
                      <a:pt x="5373" y="18694"/>
                    </a:lnTo>
                    <a:lnTo>
                      <a:pt x="5814" y="18915"/>
                    </a:lnTo>
                    <a:lnTo>
                      <a:pt x="6256" y="19111"/>
                    </a:lnTo>
                    <a:lnTo>
                      <a:pt x="6722" y="19307"/>
                    </a:lnTo>
                    <a:lnTo>
                      <a:pt x="7213" y="19454"/>
                    </a:lnTo>
                    <a:lnTo>
                      <a:pt x="7703" y="19577"/>
                    </a:lnTo>
                    <a:lnTo>
                      <a:pt x="8194" y="19700"/>
                    </a:lnTo>
                    <a:lnTo>
                      <a:pt x="8685" y="19798"/>
                    </a:lnTo>
                    <a:lnTo>
                      <a:pt x="9200" y="19847"/>
                    </a:lnTo>
                    <a:lnTo>
                      <a:pt x="9739" y="19896"/>
                    </a:lnTo>
                    <a:lnTo>
                      <a:pt x="96361" y="19896"/>
                    </a:lnTo>
                    <a:lnTo>
                      <a:pt x="96925" y="19920"/>
                    </a:lnTo>
                    <a:lnTo>
                      <a:pt x="97489" y="19970"/>
                    </a:lnTo>
                    <a:lnTo>
                      <a:pt x="98029" y="20019"/>
                    </a:lnTo>
                    <a:lnTo>
                      <a:pt x="98593" y="20141"/>
                    </a:lnTo>
                    <a:lnTo>
                      <a:pt x="99133" y="20264"/>
                    </a:lnTo>
                    <a:lnTo>
                      <a:pt x="99648" y="20411"/>
                    </a:lnTo>
                    <a:lnTo>
                      <a:pt x="100188" y="20607"/>
                    </a:lnTo>
                    <a:lnTo>
                      <a:pt x="100678" y="20828"/>
                    </a:lnTo>
                    <a:lnTo>
                      <a:pt x="101292" y="21123"/>
                    </a:lnTo>
                    <a:lnTo>
                      <a:pt x="101929" y="21441"/>
                    </a:lnTo>
                    <a:lnTo>
                      <a:pt x="102567" y="21809"/>
                    </a:lnTo>
                    <a:lnTo>
                      <a:pt x="103230" y="22226"/>
                    </a:lnTo>
                    <a:lnTo>
                      <a:pt x="103916" y="22668"/>
                    </a:lnTo>
                    <a:lnTo>
                      <a:pt x="104603" y="23159"/>
                    </a:lnTo>
                    <a:lnTo>
                      <a:pt x="105290" y="23674"/>
                    </a:lnTo>
                    <a:lnTo>
                      <a:pt x="105953" y="24263"/>
                    </a:lnTo>
                    <a:lnTo>
                      <a:pt x="106639" y="24876"/>
                    </a:lnTo>
                    <a:lnTo>
                      <a:pt x="107277" y="25538"/>
                    </a:lnTo>
                    <a:lnTo>
                      <a:pt x="107915" y="26250"/>
                    </a:lnTo>
                    <a:lnTo>
                      <a:pt x="108528" y="27010"/>
                    </a:lnTo>
                    <a:lnTo>
                      <a:pt x="109117" y="27820"/>
                    </a:lnTo>
                    <a:lnTo>
                      <a:pt x="109681" y="28678"/>
                    </a:lnTo>
                    <a:lnTo>
                      <a:pt x="109951" y="29144"/>
                    </a:lnTo>
                    <a:lnTo>
                      <a:pt x="110197" y="29586"/>
                    </a:lnTo>
                    <a:lnTo>
                      <a:pt x="110442" y="30077"/>
                    </a:lnTo>
                    <a:lnTo>
                      <a:pt x="110663" y="30567"/>
                    </a:lnTo>
                    <a:lnTo>
                      <a:pt x="110859" y="31033"/>
                    </a:lnTo>
                    <a:lnTo>
                      <a:pt x="111031" y="31499"/>
                    </a:lnTo>
                    <a:lnTo>
                      <a:pt x="111153" y="31966"/>
                    </a:lnTo>
                    <a:lnTo>
                      <a:pt x="111276" y="32456"/>
                    </a:lnTo>
                    <a:lnTo>
                      <a:pt x="111350" y="32947"/>
                    </a:lnTo>
                    <a:lnTo>
                      <a:pt x="111423" y="33437"/>
                    </a:lnTo>
                    <a:lnTo>
                      <a:pt x="111448" y="33928"/>
                    </a:lnTo>
                    <a:lnTo>
                      <a:pt x="111472" y="34419"/>
                    </a:lnTo>
                    <a:lnTo>
                      <a:pt x="111472" y="78061"/>
                    </a:lnTo>
                    <a:lnTo>
                      <a:pt x="111472" y="78576"/>
                    </a:lnTo>
                    <a:lnTo>
                      <a:pt x="111521" y="79066"/>
                    </a:lnTo>
                    <a:lnTo>
                      <a:pt x="111595" y="79582"/>
                    </a:lnTo>
                    <a:lnTo>
                      <a:pt x="111668" y="80072"/>
                    </a:lnTo>
                    <a:lnTo>
                      <a:pt x="111791" y="80538"/>
                    </a:lnTo>
                    <a:lnTo>
                      <a:pt x="111938" y="81004"/>
                    </a:lnTo>
                    <a:lnTo>
                      <a:pt x="112085" y="81471"/>
                    </a:lnTo>
                    <a:lnTo>
                      <a:pt x="112282" y="81937"/>
                    </a:lnTo>
                    <a:lnTo>
                      <a:pt x="112478" y="82378"/>
                    </a:lnTo>
                    <a:lnTo>
                      <a:pt x="112699" y="82795"/>
                    </a:lnTo>
                    <a:lnTo>
                      <a:pt x="112944" y="83212"/>
                    </a:lnTo>
                    <a:lnTo>
                      <a:pt x="113214" y="83629"/>
                    </a:lnTo>
                    <a:lnTo>
                      <a:pt x="113508" y="84022"/>
                    </a:lnTo>
                    <a:lnTo>
                      <a:pt x="113803" y="84390"/>
                    </a:lnTo>
                    <a:lnTo>
                      <a:pt x="114122" y="84758"/>
                    </a:lnTo>
                    <a:lnTo>
                      <a:pt x="114465" y="85101"/>
                    </a:lnTo>
                    <a:lnTo>
                      <a:pt x="114833" y="85420"/>
                    </a:lnTo>
                    <a:lnTo>
                      <a:pt x="115201" y="85739"/>
                    </a:lnTo>
                    <a:lnTo>
                      <a:pt x="115594" y="86033"/>
                    </a:lnTo>
                    <a:lnTo>
                      <a:pt x="115986" y="86303"/>
                    </a:lnTo>
                    <a:lnTo>
                      <a:pt x="116403" y="86573"/>
                    </a:lnTo>
                    <a:lnTo>
                      <a:pt x="116845" y="86794"/>
                    </a:lnTo>
                    <a:lnTo>
                      <a:pt x="117286" y="87015"/>
                    </a:lnTo>
                    <a:lnTo>
                      <a:pt x="117728" y="87236"/>
                    </a:lnTo>
                    <a:lnTo>
                      <a:pt x="118194" y="87407"/>
                    </a:lnTo>
                    <a:lnTo>
                      <a:pt x="118685" y="87554"/>
                    </a:lnTo>
                    <a:lnTo>
                      <a:pt x="119175" y="87702"/>
                    </a:lnTo>
                    <a:lnTo>
                      <a:pt x="119666" y="87800"/>
                    </a:lnTo>
                    <a:lnTo>
                      <a:pt x="120156" y="87898"/>
                    </a:lnTo>
                    <a:lnTo>
                      <a:pt x="120672" y="87947"/>
                    </a:lnTo>
                    <a:lnTo>
                      <a:pt x="121211" y="87996"/>
                    </a:lnTo>
                    <a:lnTo>
                      <a:pt x="141352" y="87996"/>
                    </a:lnTo>
                    <a:lnTo>
                      <a:pt x="141867" y="87947"/>
                    </a:lnTo>
                    <a:lnTo>
                      <a:pt x="142382" y="87898"/>
                    </a:lnTo>
                    <a:lnTo>
                      <a:pt x="142897" y="87800"/>
                    </a:lnTo>
                    <a:lnTo>
                      <a:pt x="143388" y="87702"/>
                    </a:lnTo>
                    <a:lnTo>
                      <a:pt x="143879" y="87554"/>
                    </a:lnTo>
                    <a:lnTo>
                      <a:pt x="144345" y="87407"/>
                    </a:lnTo>
                    <a:lnTo>
                      <a:pt x="144811" y="87236"/>
                    </a:lnTo>
                    <a:lnTo>
                      <a:pt x="145277" y="87015"/>
                    </a:lnTo>
                    <a:lnTo>
                      <a:pt x="145718" y="86794"/>
                    </a:lnTo>
                    <a:lnTo>
                      <a:pt x="146135" y="86573"/>
                    </a:lnTo>
                    <a:lnTo>
                      <a:pt x="146552" y="86303"/>
                    </a:lnTo>
                    <a:lnTo>
                      <a:pt x="146970" y="86033"/>
                    </a:lnTo>
                    <a:lnTo>
                      <a:pt x="147362" y="85739"/>
                    </a:lnTo>
                    <a:lnTo>
                      <a:pt x="147730" y="85420"/>
                    </a:lnTo>
                    <a:lnTo>
                      <a:pt x="148073" y="85101"/>
                    </a:lnTo>
                    <a:lnTo>
                      <a:pt x="148417" y="84758"/>
                    </a:lnTo>
                    <a:lnTo>
                      <a:pt x="148736" y="84390"/>
                    </a:lnTo>
                    <a:lnTo>
                      <a:pt x="149055" y="84022"/>
                    </a:lnTo>
                    <a:lnTo>
                      <a:pt x="149325" y="83629"/>
                    </a:lnTo>
                    <a:lnTo>
                      <a:pt x="149594" y="83212"/>
                    </a:lnTo>
                    <a:lnTo>
                      <a:pt x="149840" y="82795"/>
                    </a:lnTo>
                    <a:lnTo>
                      <a:pt x="150085" y="82378"/>
                    </a:lnTo>
                    <a:lnTo>
                      <a:pt x="150281" y="81937"/>
                    </a:lnTo>
                    <a:lnTo>
                      <a:pt x="150453" y="81471"/>
                    </a:lnTo>
                    <a:lnTo>
                      <a:pt x="150625" y="81004"/>
                    </a:lnTo>
                    <a:lnTo>
                      <a:pt x="150772" y="80538"/>
                    </a:lnTo>
                    <a:lnTo>
                      <a:pt x="150870" y="80072"/>
                    </a:lnTo>
                    <a:lnTo>
                      <a:pt x="150968" y="79582"/>
                    </a:lnTo>
                    <a:lnTo>
                      <a:pt x="151042" y="79066"/>
                    </a:lnTo>
                    <a:lnTo>
                      <a:pt x="151066" y="78576"/>
                    </a:lnTo>
                    <a:lnTo>
                      <a:pt x="151091" y="78061"/>
                    </a:lnTo>
                    <a:lnTo>
                      <a:pt x="151091" y="17860"/>
                    </a:lnTo>
                    <a:lnTo>
                      <a:pt x="151066" y="17394"/>
                    </a:lnTo>
                    <a:lnTo>
                      <a:pt x="151042" y="16952"/>
                    </a:lnTo>
                    <a:lnTo>
                      <a:pt x="150944" y="16118"/>
                    </a:lnTo>
                    <a:lnTo>
                      <a:pt x="150846" y="15309"/>
                    </a:lnTo>
                    <a:lnTo>
                      <a:pt x="150698" y="14499"/>
                    </a:lnTo>
                    <a:lnTo>
                      <a:pt x="150527" y="13738"/>
                    </a:lnTo>
                    <a:lnTo>
                      <a:pt x="150355" y="13003"/>
                    </a:lnTo>
                    <a:lnTo>
                      <a:pt x="150134" y="12267"/>
                    </a:lnTo>
                    <a:lnTo>
                      <a:pt x="149913" y="11580"/>
                    </a:lnTo>
                    <a:lnTo>
                      <a:pt x="149668" y="10893"/>
                    </a:lnTo>
                    <a:lnTo>
                      <a:pt x="149398" y="10255"/>
                    </a:lnTo>
                    <a:lnTo>
                      <a:pt x="149104" y="9617"/>
                    </a:lnTo>
                    <a:lnTo>
                      <a:pt x="148809" y="9004"/>
                    </a:lnTo>
                    <a:lnTo>
                      <a:pt x="148490" y="8415"/>
                    </a:lnTo>
                    <a:lnTo>
                      <a:pt x="148172" y="7851"/>
                    </a:lnTo>
                    <a:lnTo>
                      <a:pt x="147828" y="7287"/>
                    </a:lnTo>
                    <a:lnTo>
                      <a:pt x="147460" y="6771"/>
                    </a:lnTo>
                    <a:lnTo>
                      <a:pt x="147092" y="6256"/>
                    </a:lnTo>
                    <a:lnTo>
                      <a:pt x="146700" y="5766"/>
                    </a:lnTo>
                    <a:lnTo>
                      <a:pt x="146307" y="5300"/>
                    </a:lnTo>
                    <a:lnTo>
                      <a:pt x="145915" y="4858"/>
                    </a:lnTo>
                    <a:lnTo>
                      <a:pt x="145498" y="4441"/>
                    </a:lnTo>
                    <a:lnTo>
                      <a:pt x="145081" y="4024"/>
                    </a:lnTo>
                    <a:lnTo>
                      <a:pt x="144664" y="3631"/>
                    </a:lnTo>
                    <a:lnTo>
                      <a:pt x="144222" y="3263"/>
                    </a:lnTo>
                    <a:lnTo>
                      <a:pt x="143780" y="2920"/>
                    </a:lnTo>
                    <a:lnTo>
                      <a:pt x="143339" y="2601"/>
                    </a:lnTo>
                    <a:lnTo>
                      <a:pt x="142897" y="2282"/>
                    </a:lnTo>
                    <a:lnTo>
                      <a:pt x="142431" y="1988"/>
                    </a:lnTo>
                    <a:lnTo>
                      <a:pt x="141990" y="1718"/>
                    </a:lnTo>
                    <a:lnTo>
                      <a:pt x="141523" y="1448"/>
                    </a:lnTo>
                    <a:lnTo>
                      <a:pt x="141082" y="1203"/>
                    </a:lnTo>
                    <a:lnTo>
                      <a:pt x="140616" y="982"/>
                    </a:lnTo>
                    <a:lnTo>
                      <a:pt x="140174" y="786"/>
                    </a:lnTo>
                    <a:lnTo>
                      <a:pt x="139684" y="589"/>
                    </a:lnTo>
                    <a:lnTo>
                      <a:pt x="139193" y="442"/>
                    </a:lnTo>
                    <a:lnTo>
                      <a:pt x="138702" y="295"/>
                    </a:lnTo>
                    <a:lnTo>
                      <a:pt x="138212" y="197"/>
                    </a:lnTo>
                    <a:lnTo>
                      <a:pt x="137697" y="99"/>
                    </a:lnTo>
                    <a:lnTo>
                      <a:pt x="137181" y="50"/>
                    </a:lnTo>
                    <a:lnTo>
                      <a:pt x="1366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2152339" y="1322677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0"/>
                    </a:moveTo>
                    <a:lnTo>
                      <a:pt x="1031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8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8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31" y="2552"/>
                    </a:lnTo>
                    <a:lnTo>
                      <a:pt x="1276" y="2576"/>
                    </a:lnTo>
                    <a:lnTo>
                      <a:pt x="25906" y="2576"/>
                    </a:lnTo>
                    <a:lnTo>
                      <a:pt x="26151" y="2552"/>
                    </a:lnTo>
                    <a:lnTo>
                      <a:pt x="26396" y="2478"/>
                    </a:lnTo>
                    <a:lnTo>
                      <a:pt x="26617" y="2355"/>
                    </a:lnTo>
                    <a:lnTo>
                      <a:pt x="26813" y="2208"/>
                    </a:lnTo>
                    <a:lnTo>
                      <a:pt x="26961" y="2012"/>
                    </a:lnTo>
                    <a:lnTo>
                      <a:pt x="27083" y="1791"/>
                    </a:lnTo>
                    <a:lnTo>
                      <a:pt x="27157" y="1546"/>
                    </a:lnTo>
                    <a:lnTo>
                      <a:pt x="27181" y="1300"/>
                    </a:lnTo>
                    <a:lnTo>
                      <a:pt x="27157" y="1031"/>
                    </a:lnTo>
                    <a:lnTo>
                      <a:pt x="27083" y="785"/>
                    </a:lnTo>
                    <a:lnTo>
                      <a:pt x="26961" y="564"/>
                    </a:lnTo>
                    <a:lnTo>
                      <a:pt x="26813" y="393"/>
                    </a:lnTo>
                    <a:lnTo>
                      <a:pt x="26617" y="221"/>
                    </a:lnTo>
                    <a:lnTo>
                      <a:pt x="26396" y="98"/>
                    </a:lnTo>
                    <a:lnTo>
                      <a:pt x="26151" y="25"/>
                    </a:lnTo>
                    <a:lnTo>
                      <a:pt x="259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2622687" y="1322677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6" y="0"/>
                    </a:moveTo>
                    <a:lnTo>
                      <a:pt x="1006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9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06" y="2552"/>
                    </a:lnTo>
                    <a:lnTo>
                      <a:pt x="1276" y="2576"/>
                    </a:lnTo>
                    <a:lnTo>
                      <a:pt x="4416" y="2576"/>
                    </a:lnTo>
                    <a:lnTo>
                      <a:pt x="4686" y="2552"/>
                    </a:lnTo>
                    <a:lnTo>
                      <a:pt x="4931" y="2478"/>
                    </a:lnTo>
                    <a:lnTo>
                      <a:pt x="5152" y="2355"/>
                    </a:lnTo>
                    <a:lnTo>
                      <a:pt x="5324" y="2208"/>
                    </a:lnTo>
                    <a:lnTo>
                      <a:pt x="5496" y="2012"/>
                    </a:lnTo>
                    <a:lnTo>
                      <a:pt x="5618" y="1791"/>
                    </a:lnTo>
                    <a:lnTo>
                      <a:pt x="5692" y="1546"/>
                    </a:lnTo>
                    <a:lnTo>
                      <a:pt x="5716" y="1300"/>
                    </a:lnTo>
                    <a:lnTo>
                      <a:pt x="5692" y="1031"/>
                    </a:lnTo>
                    <a:lnTo>
                      <a:pt x="5618" y="785"/>
                    </a:lnTo>
                    <a:lnTo>
                      <a:pt x="5496" y="564"/>
                    </a:lnTo>
                    <a:lnTo>
                      <a:pt x="5324" y="393"/>
                    </a:lnTo>
                    <a:lnTo>
                      <a:pt x="5152" y="221"/>
                    </a:lnTo>
                    <a:lnTo>
                      <a:pt x="4931" y="98"/>
                    </a:lnTo>
                    <a:lnTo>
                      <a:pt x="4686" y="25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2403498" y="1215412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1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1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6" y="2577"/>
                    </a:lnTo>
                    <a:lnTo>
                      <a:pt x="25906" y="2577"/>
                    </a:lnTo>
                    <a:lnTo>
                      <a:pt x="26151" y="2552"/>
                    </a:lnTo>
                    <a:lnTo>
                      <a:pt x="26397" y="2454"/>
                    </a:lnTo>
                    <a:lnTo>
                      <a:pt x="26618" y="2356"/>
                    </a:lnTo>
                    <a:lnTo>
                      <a:pt x="26814" y="2184"/>
                    </a:lnTo>
                    <a:lnTo>
                      <a:pt x="26961" y="1988"/>
                    </a:lnTo>
                    <a:lnTo>
                      <a:pt x="27084" y="1792"/>
                    </a:lnTo>
                    <a:lnTo>
                      <a:pt x="27157" y="1546"/>
                    </a:lnTo>
                    <a:lnTo>
                      <a:pt x="27182" y="1277"/>
                    </a:lnTo>
                    <a:lnTo>
                      <a:pt x="27157" y="1031"/>
                    </a:lnTo>
                    <a:lnTo>
                      <a:pt x="27084" y="786"/>
                    </a:lnTo>
                    <a:lnTo>
                      <a:pt x="26961" y="565"/>
                    </a:lnTo>
                    <a:lnTo>
                      <a:pt x="26814" y="369"/>
                    </a:lnTo>
                    <a:lnTo>
                      <a:pt x="26618" y="222"/>
                    </a:lnTo>
                    <a:lnTo>
                      <a:pt x="26397" y="99"/>
                    </a:lnTo>
                    <a:lnTo>
                      <a:pt x="26151" y="26"/>
                    </a:lnTo>
                    <a:lnTo>
                      <a:pt x="259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2873846" y="1215412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7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2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7" y="2577"/>
                    </a:lnTo>
                    <a:lnTo>
                      <a:pt x="4441" y="2577"/>
                    </a:lnTo>
                    <a:lnTo>
                      <a:pt x="4686" y="2552"/>
                    </a:lnTo>
                    <a:lnTo>
                      <a:pt x="4932" y="2454"/>
                    </a:lnTo>
                    <a:lnTo>
                      <a:pt x="5153" y="2356"/>
                    </a:lnTo>
                    <a:lnTo>
                      <a:pt x="5349" y="2184"/>
                    </a:lnTo>
                    <a:lnTo>
                      <a:pt x="5496" y="1988"/>
                    </a:lnTo>
                    <a:lnTo>
                      <a:pt x="5619" y="1792"/>
                    </a:lnTo>
                    <a:lnTo>
                      <a:pt x="5692" y="1546"/>
                    </a:lnTo>
                    <a:lnTo>
                      <a:pt x="5717" y="1277"/>
                    </a:lnTo>
                    <a:lnTo>
                      <a:pt x="5692" y="1031"/>
                    </a:lnTo>
                    <a:lnTo>
                      <a:pt x="5619" y="786"/>
                    </a:lnTo>
                    <a:lnTo>
                      <a:pt x="5496" y="565"/>
                    </a:lnTo>
                    <a:lnTo>
                      <a:pt x="5349" y="369"/>
                    </a:lnTo>
                    <a:lnTo>
                      <a:pt x="5153" y="222"/>
                    </a:lnTo>
                    <a:lnTo>
                      <a:pt x="4932" y="99"/>
                    </a:lnTo>
                    <a:lnTo>
                      <a:pt x="4686" y="26"/>
                    </a:lnTo>
                    <a:lnTo>
                      <a:pt x="44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3371002" y="2244802"/>
                <a:ext cx="2401969" cy="1398916"/>
              </a:xfrm>
              <a:custGeom>
                <a:rect b="b" l="l" r="r" t="t"/>
                <a:pathLst>
                  <a:path extrusionOk="0" h="87996" w="151091">
                    <a:moveTo>
                      <a:pt x="9739" y="1"/>
                    </a:moveTo>
                    <a:lnTo>
                      <a:pt x="9200" y="50"/>
                    </a:lnTo>
                    <a:lnTo>
                      <a:pt x="8709" y="123"/>
                    </a:lnTo>
                    <a:lnTo>
                      <a:pt x="8194" y="197"/>
                    </a:lnTo>
                    <a:lnTo>
                      <a:pt x="7703" y="320"/>
                    </a:lnTo>
                    <a:lnTo>
                      <a:pt x="7213" y="442"/>
                    </a:lnTo>
                    <a:lnTo>
                      <a:pt x="6722" y="614"/>
                    </a:lnTo>
                    <a:lnTo>
                      <a:pt x="6256" y="786"/>
                    </a:lnTo>
                    <a:lnTo>
                      <a:pt x="5814" y="982"/>
                    </a:lnTo>
                    <a:lnTo>
                      <a:pt x="5373" y="1203"/>
                    </a:lnTo>
                    <a:lnTo>
                      <a:pt x="4931" y="1448"/>
                    </a:lnTo>
                    <a:lnTo>
                      <a:pt x="4514" y="1693"/>
                    </a:lnTo>
                    <a:lnTo>
                      <a:pt x="4122" y="1963"/>
                    </a:lnTo>
                    <a:lnTo>
                      <a:pt x="3729" y="2282"/>
                    </a:lnTo>
                    <a:lnTo>
                      <a:pt x="3361" y="2577"/>
                    </a:lnTo>
                    <a:lnTo>
                      <a:pt x="2993" y="2920"/>
                    </a:lnTo>
                    <a:lnTo>
                      <a:pt x="2674" y="3263"/>
                    </a:lnTo>
                    <a:lnTo>
                      <a:pt x="2331" y="3631"/>
                    </a:lnTo>
                    <a:lnTo>
                      <a:pt x="2036" y="3999"/>
                    </a:lnTo>
                    <a:lnTo>
                      <a:pt x="1742" y="4392"/>
                    </a:lnTo>
                    <a:lnTo>
                      <a:pt x="1472" y="4784"/>
                    </a:lnTo>
                    <a:lnTo>
                      <a:pt x="1227" y="5201"/>
                    </a:lnTo>
                    <a:lnTo>
                      <a:pt x="1006" y="5643"/>
                    </a:lnTo>
                    <a:lnTo>
                      <a:pt x="810" y="6085"/>
                    </a:lnTo>
                    <a:lnTo>
                      <a:pt x="614" y="6526"/>
                    </a:lnTo>
                    <a:lnTo>
                      <a:pt x="466" y="6992"/>
                    </a:lnTo>
                    <a:lnTo>
                      <a:pt x="319" y="7458"/>
                    </a:lnTo>
                    <a:lnTo>
                      <a:pt x="197" y="7949"/>
                    </a:lnTo>
                    <a:lnTo>
                      <a:pt x="123" y="8440"/>
                    </a:lnTo>
                    <a:lnTo>
                      <a:pt x="49" y="8930"/>
                    </a:lnTo>
                    <a:lnTo>
                      <a:pt x="0" y="9445"/>
                    </a:lnTo>
                    <a:lnTo>
                      <a:pt x="0" y="9961"/>
                    </a:lnTo>
                    <a:lnTo>
                      <a:pt x="0" y="10451"/>
                    </a:lnTo>
                    <a:lnTo>
                      <a:pt x="49" y="10966"/>
                    </a:lnTo>
                    <a:lnTo>
                      <a:pt x="123" y="11457"/>
                    </a:lnTo>
                    <a:lnTo>
                      <a:pt x="197" y="11948"/>
                    </a:lnTo>
                    <a:lnTo>
                      <a:pt x="319" y="12438"/>
                    </a:lnTo>
                    <a:lnTo>
                      <a:pt x="466" y="12904"/>
                    </a:lnTo>
                    <a:lnTo>
                      <a:pt x="614" y="13370"/>
                    </a:lnTo>
                    <a:lnTo>
                      <a:pt x="810" y="13812"/>
                    </a:lnTo>
                    <a:lnTo>
                      <a:pt x="1006" y="14254"/>
                    </a:lnTo>
                    <a:lnTo>
                      <a:pt x="1227" y="14695"/>
                    </a:lnTo>
                    <a:lnTo>
                      <a:pt x="1472" y="15112"/>
                    </a:lnTo>
                    <a:lnTo>
                      <a:pt x="1742" y="15505"/>
                    </a:lnTo>
                    <a:lnTo>
                      <a:pt x="2036" y="15897"/>
                    </a:lnTo>
                    <a:lnTo>
                      <a:pt x="2331" y="16290"/>
                    </a:lnTo>
                    <a:lnTo>
                      <a:pt x="2650" y="16633"/>
                    </a:lnTo>
                    <a:lnTo>
                      <a:pt x="2993" y="16977"/>
                    </a:lnTo>
                    <a:lnTo>
                      <a:pt x="3361" y="17320"/>
                    </a:lnTo>
                    <a:lnTo>
                      <a:pt x="3729" y="17639"/>
                    </a:lnTo>
                    <a:lnTo>
                      <a:pt x="4122" y="17933"/>
                    </a:lnTo>
                    <a:lnTo>
                      <a:pt x="4514" y="18203"/>
                    </a:lnTo>
                    <a:lnTo>
                      <a:pt x="4931" y="18473"/>
                    </a:lnTo>
                    <a:lnTo>
                      <a:pt x="5373" y="18694"/>
                    </a:lnTo>
                    <a:lnTo>
                      <a:pt x="5814" y="18915"/>
                    </a:lnTo>
                    <a:lnTo>
                      <a:pt x="6256" y="19111"/>
                    </a:lnTo>
                    <a:lnTo>
                      <a:pt x="6722" y="19307"/>
                    </a:lnTo>
                    <a:lnTo>
                      <a:pt x="7213" y="19454"/>
                    </a:lnTo>
                    <a:lnTo>
                      <a:pt x="7703" y="19577"/>
                    </a:lnTo>
                    <a:lnTo>
                      <a:pt x="8194" y="19700"/>
                    </a:lnTo>
                    <a:lnTo>
                      <a:pt x="8685" y="19798"/>
                    </a:lnTo>
                    <a:lnTo>
                      <a:pt x="9200" y="19847"/>
                    </a:lnTo>
                    <a:lnTo>
                      <a:pt x="9739" y="19896"/>
                    </a:lnTo>
                    <a:lnTo>
                      <a:pt x="96361" y="19896"/>
                    </a:lnTo>
                    <a:lnTo>
                      <a:pt x="96925" y="19920"/>
                    </a:lnTo>
                    <a:lnTo>
                      <a:pt x="97489" y="19970"/>
                    </a:lnTo>
                    <a:lnTo>
                      <a:pt x="98029" y="20019"/>
                    </a:lnTo>
                    <a:lnTo>
                      <a:pt x="98593" y="20141"/>
                    </a:lnTo>
                    <a:lnTo>
                      <a:pt x="99133" y="20264"/>
                    </a:lnTo>
                    <a:lnTo>
                      <a:pt x="99648" y="20411"/>
                    </a:lnTo>
                    <a:lnTo>
                      <a:pt x="100188" y="20607"/>
                    </a:lnTo>
                    <a:lnTo>
                      <a:pt x="100678" y="20828"/>
                    </a:lnTo>
                    <a:lnTo>
                      <a:pt x="101292" y="21123"/>
                    </a:lnTo>
                    <a:lnTo>
                      <a:pt x="101929" y="21441"/>
                    </a:lnTo>
                    <a:lnTo>
                      <a:pt x="102567" y="21809"/>
                    </a:lnTo>
                    <a:lnTo>
                      <a:pt x="103230" y="22226"/>
                    </a:lnTo>
                    <a:lnTo>
                      <a:pt x="103916" y="22668"/>
                    </a:lnTo>
                    <a:lnTo>
                      <a:pt x="104603" y="23159"/>
                    </a:lnTo>
                    <a:lnTo>
                      <a:pt x="105290" y="23674"/>
                    </a:lnTo>
                    <a:lnTo>
                      <a:pt x="105953" y="24263"/>
                    </a:lnTo>
                    <a:lnTo>
                      <a:pt x="106639" y="24876"/>
                    </a:lnTo>
                    <a:lnTo>
                      <a:pt x="107277" y="25538"/>
                    </a:lnTo>
                    <a:lnTo>
                      <a:pt x="107915" y="26250"/>
                    </a:lnTo>
                    <a:lnTo>
                      <a:pt x="108528" y="27010"/>
                    </a:lnTo>
                    <a:lnTo>
                      <a:pt x="109117" y="27820"/>
                    </a:lnTo>
                    <a:lnTo>
                      <a:pt x="109681" y="28678"/>
                    </a:lnTo>
                    <a:lnTo>
                      <a:pt x="109951" y="29144"/>
                    </a:lnTo>
                    <a:lnTo>
                      <a:pt x="110197" y="29586"/>
                    </a:lnTo>
                    <a:lnTo>
                      <a:pt x="110442" y="30077"/>
                    </a:lnTo>
                    <a:lnTo>
                      <a:pt x="110663" y="30567"/>
                    </a:lnTo>
                    <a:lnTo>
                      <a:pt x="110859" y="31033"/>
                    </a:lnTo>
                    <a:lnTo>
                      <a:pt x="111031" y="31499"/>
                    </a:lnTo>
                    <a:lnTo>
                      <a:pt x="111153" y="31966"/>
                    </a:lnTo>
                    <a:lnTo>
                      <a:pt x="111276" y="32456"/>
                    </a:lnTo>
                    <a:lnTo>
                      <a:pt x="111350" y="32947"/>
                    </a:lnTo>
                    <a:lnTo>
                      <a:pt x="111423" y="33437"/>
                    </a:lnTo>
                    <a:lnTo>
                      <a:pt x="111448" y="33928"/>
                    </a:lnTo>
                    <a:lnTo>
                      <a:pt x="111472" y="34419"/>
                    </a:lnTo>
                    <a:lnTo>
                      <a:pt x="111472" y="78061"/>
                    </a:lnTo>
                    <a:lnTo>
                      <a:pt x="111472" y="78576"/>
                    </a:lnTo>
                    <a:lnTo>
                      <a:pt x="111521" y="79066"/>
                    </a:lnTo>
                    <a:lnTo>
                      <a:pt x="111595" y="79582"/>
                    </a:lnTo>
                    <a:lnTo>
                      <a:pt x="111668" y="80072"/>
                    </a:lnTo>
                    <a:lnTo>
                      <a:pt x="111791" y="80538"/>
                    </a:lnTo>
                    <a:lnTo>
                      <a:pt x="111938" y="81004"/>
                    </a:lnTo>
                    <a:lnTo>
                      <a:pt x="112085" y="81471"/>
                    </a:lnTo>
                    <a:lnTo>
                      <a:pt x="112282" y="81937"/>
                    </a:lnTo>
                    <a:lnTo>
                      <a:pt x="112478" y="82378"/>
                    </a:lnTo>
                    <a:lnTo>
                      <a:pt x="112699" y="82795"/>
                    </a:lnTo>
                    <a:lnTo>
                      <a:pt x="112944" y="83212"/>
                    </a:lnTo>
                    <a:lnTo>
                      <a:pt x="113214" y="83629"/>
                    </a:lnTo>
                    <a:lnTo>
                      <a:pt x="113508" y="84022"/>
                    </a:lnTo>
                    <a:lnTo>
                      <a:pt x="113803" y="84390"/>
                    </a:lnTo>
                    <a:lnTo>
                      <a:pt x="114122" y="84758"/>
                    </a:lnTo>
                    <a:lnTo>
                      <a:pt x="114465" y="85101"/>
                    </a:lnTo>
                    <a:lnTo>
                      <a:pt x="114833" y="85420"/>
                    </a:lnTo>
                    <a:lnTo>
                      <a:pt x="115201" y="85739"/>
                    </a:lnTo>
                    <a:lnTo>
                      <a:pt x="115594" y="86033"/>
                    </a:lnTo>
                    <a:lnTo>
                      <a:pt x="115986" y="86303"/>
                    </a:lnTo>
                    <a:lnTo>
                      <a:pt x="116403" y="86573"/>
                    </a:lnTo>
                    <a:lnTo>
                      <a:pt x="116845" y="86794"/>
                    </a:lnTo>
                    <a:lnTo>
                      <a:pt x="117286" y="87015"/>
                    </a:lnTo>
                    <a:lnTo>
                      <a:pt x="117728" y="87236"/>
                    </a:lnTo>
                    <a:lnTo>
                      <a:pt x="118194" y="87407"/>
                    </a:lnTo>
                    <a:lnTo>
                      <a:pt x="118685" y="87554"/>
                    </a:lnTo>
                    <a:lnTo>
                      <a:pt x="119175" y="87702"/>
                    </a:lnTo>
                    <a:lnTo>
                      <a:pt x="119666" y="87800"/>
                    </a:lnTo>
                    <a:lnTo>
                      <a:pt x="120156" y="87898"/>
                    </a:lnTo>
                    <a:lnTo>
                      <a:pt x="120672" y="87947"/>
                    </a:lnTo>
                    <a:lnTo>
                      <a:pt x="121211" y="87996"/>
                    </a:lnTo>
                    <a:lnTo>
                      <a:pt x="141352" y="87996"/>
                    </a:lnTo>
                    <a:lnTo>
                      <a:pt x="141867" y="87947"/>
                    </a:lnTo>
                    <a:lnTo>
                      <a:pt x="142382" y="87898"/>
                    </a:lnTo>
                    <a:lnTo>
                      <a:pt x="142897" y="87800"/>
                    </a:lnTo>
                    <a:lnTo>
                      <a:pt x="143388" y="87702"/>
                    </a:lnTo>
                    <a:lnTo>
                      <a:pt x="143879" y="87554"/>
                    </a:lnTo>
                    <a:lnTo>
                      <a:pt x="144345" y="87407"/>
                    </a:lnTo>
                    <a:lnTo>
                      <a:pt x="144811" y="87236"/>
                    </a:lnTo>
                    <a:lnTo>
                      <a:pt x="145277" y="87015"/>
                    </a:lnTo>
                    <a:lnTo>
                      <a:pt x="145718" y="86794"/>
                    </a:lnTo>
                    <a:lnTo>
                      <a:pt x="146135" y="86573"/>
                    </a:lnTo>
                    <a:lnTo>
                      <a:pt x="146552" y="86303"/>
                    </a:lnTo>
                    <a:lnTo>
                      <a:pt x="146970" y="86033"/>
                    </a:lnTo>
                    <a:lnTo>
                      <a:pt x="147362" y="85739"/>
                    </a:lnTo>
                    <a:lnTo>
                      <a:pt x="147730" y="85420"/>
                    </a:lnTo>
                    <a:lnTo>
                      <a:pt x="148073" y="85101"/>
                    </a:lnTo>
                    <a:lnTo>
                      <a:pt x="148417" y="84758"/>
                    </a:lnTo>
                    <a:lnTo>
                      <a:pt x="148736" y="84390"/>
                    </a:lnTo>
                    <a:lnTo>
                      <a:pt x="149055" y="84022"/>
                    </a:lnTo>
                    <a:lnTo>
                      <a:pt x="149325" y="83629"/>
                    </a:lnTo>
                    <a:lnTo>
                      <a:pt x="149594" y="83212"/>
                    </a:lnTo>
                    <a:lnTo>
                      <a:pt x="149840" y="82795"/>
                    </a:lnTo>
                    <a:lnTo>
                      <a:pt x="150085" y="82378"/>
                    </a:lnTo>
                    <a:lnTo>
                      <a:pt x="150281" y="81937"/>
                    </a:lnTo>
                    <a:lnTo>
                      <a:pt x="150453" y="81471"/>
                    </a:lnTo>
                    <a:lnTo>
                      <a:pt x="150625" y="81004"/>
                    </a:lnTo>
                    <a:lnTo>
                      <a:pt x="150772" y="80538"/>
                    </a:lnTo>
                    <a:lnTo>
                      <a:pt x="150870" y="80072"/>
                    </a:lnTo>
                    <a:lnTo>
                      <a:pt x="150968" y="79582"/>
                    </a:lnTo>
                    <a:lnTo>
                      <a:pt x="151042" y="79066"/>
                    </a:lnTo>
                    <a:lnTo>
                      <a:pt x="151066" y="78576"/>
                    </a:lnTo>
                    <a:lnTo>
                      <a:pt x="151091" y="78061"/>
                    </a:lnTo>
                    <a:lnTo>
                      <a:pt x="151091" y="17860"/>
                    </a:lnTo>
                    <a:lnTo>
                      <a:pt x="151066" y="17394"/>
                    </a:lnTo>
                    <a:lnTo>
                      <a:pt x="151042" y="16952"/>
                    </a:lnTo>
                    <a:lnTo>
                      <a:pt x="150944" y="16118"/>
                    </a:lnTo>
                    <a:lnTo>
                      <a:pt x="150846" y="15309"/>
                    </a:lnTo>
                    <a:lnTo>
                      <a:pt x="150698" y="14499"/>
                    </a:lnTo>
                    <a:lnTo>
                      <a:pt x="150527" y="13738"/>
                    </a:lnTo>
                    <a:lnTo>
                      <a:pt x="150355" y="13003"/>
                    </a:lnTo>
                    <a:lnTo>
                      <a:pt x="150134" y="12267"/>
                    </a:lnTo>
                    <a:lnTo>
                      <a:pt x="149913" y="11580"/>
                    </a:lnTo>
                    <a:lnTo>
                      <a:pt x="149668" y="10893"/>
                    </a:lnTo>
                    <a:lnTo>
                      <a:pt x="149398" y="10255"/>
                    </a:lnTo>
                    <a:lnTo>
                      <a:pt x="149104" y="9617"/>
                    </a:lnTo>
                    <a:lnTo>
                      <a:pt x="148809" y="9004"/>
                    </a:lnTo>
                    <a:lnTo>
                      <a:pt x="148490" y="8415"/>
                    </a:lnTo>
                    <a:lnTo>
                      <a:pt x="148172" y="7851"/>
                    </a:lnTo>
                    <a:lnTo>
                      <a:pt x="147828" y="7287"/>
                    </a:lnTo>
                    <a:lnTo>
                      <a:pt x="147460" y="6771"/>
                    </a:lnTo>
                    <a:lnTo>
                      <a:pt x="147092" y="6256"/>
                    </a:lnTo>
                    <a:lnTo>
                      <a:pt x="146700" y="5766"/>
                    </a:lnTo>
                    <a:lnTo>
                      <a:pt x="146307" y="5300"/>
                    </a:lnTo>
                    <a:lnTo>
                      <a:pt x="145915" y="4858"/>
                    </a:lnTo>
                    <a:lnTo>
                      <a:pt x="145498" y="4441"/>
                    </a:lnTo>
                    <a:lnTo>
                      <a:pt x="145081" y="4024"/>
                    </a:lnTo>
                    <a:lnTo>
                      <a:pt x="144664" y="3631"/>
                    </a:lnTo>
                    <a:lnTo>
                      <a:pt x="144222" y="3263"/>
                    </a:lnTo>
                    <a:lnTo>
                      <a:pt x="143780" y="2920"/>
                    </a:lnTo>
                    <a:lnTo>
                      <a:pt x="143339" y="2601"/>
                    </a:lnTo>
                    <a:lnTo>
                      <a:pt x="142897" y="2282"/>
                    </a:lnTo>
                    <a:lnTo>
                      <a:pt x="142431" y="1988"/>
                    </a:lnTo>
                    <a:lnTo>
                      <a:pt x="141990" y="1718"/>
                    </a:lnTo>
                    <a:lnTo>
                      <a:pt x="141523" y="1448"/>
                    </a:lnTo>
                    <a:lnTo>
                      <a:pt x="141082" y="1203"/>
                    </a:lnTo>
                    <a:lnTo>
                      <a:pt x="140616" y="982"/>
                    </a:lnTo>
                    <a:lnTo>
                      <a:pt x="140174" y="786"/>
                    </a:lnTo>
                    <a:lnTo>
                      <a:pt x="139684" y="589"/>
                    </a:lnTo>
                    <a:lnTo>
                      <a:pt x="139193" y="442"/>
                    </a:lnTo>
                    <a:lnTo>
                      <a:pt x="138702" y="295"/>
                    </a:lnTo>
                    <a:lnTo>
                      <a:pt x="138212" y="197"/>
                    </a:lnTo>
                    <a:lnTo>
                      <a:pt x="137697" y="99"/>
                    </a:lnTo>
                    <a:lnTo>
                      <a:pt x="137181" y="50"/>
                    </a:lnTo>
                    <a:lnTo>
                      <a:pt x="1366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3924815" y="2410953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0"/>
                    </a:moveTo>
                    <a:lnTo>
                      <a:pt x="1031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8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8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31" y="2552"/>
                    </a:lnTo>
                    <a:lnTo>
                      <a:pt x="1276" y="2576"/>
                    </a:lnTo>
                    <a:lnTo>
                      <a:pt x="25906" y="2576"/>
                    </a:lnTo>
                    <a:lnTo>
                      <a:pt x="26151" y="2552"/>
                    </a:lnTo>
                    <a:lnTo>
                      <a:pt x="26396" y="2478"/>
                    </a:lnTo>
                    <a:lnTo>
                      <a:pt x="26617" y="2355"/>
                    </a:lnTo>
                    <a:lnTo>
                      <a:pt x="26813" y="2208"/>
                    </a:lnTo>
                    <a:lnTo>
                      <a:pt x="26961" y="2012"/>
                    </a:lnTo>
                    <a:lnTo>
                      <a:pt x="27083" y="1791"/>
                    </a:lnTo>
                    <a:lnTo>
                      <a:pt x="27157" y="1546"/>
                    </a:lnTo>
                    <a:lnTo>
                      <a:pt x="27181" y="1300"/>
                    </a:lnTo>
                    <a:lnTo>
                      <a:pt x="27157" y="1031"/>
                    </a:lnTo>
                    <a:lnTo>
                      <a:pt x="27083" y="785"/>
                    </a:lnTo>
                    <a:lnTo>
                      <a:pt x="26961" y="564"/>
                    </a:lnTo>
                    <a:lnTo>
                      <a:pt x="26813" y="393"/>
                    </a:lnTo>
                    <a:lnTo>
                      <a:pt x="26617" y="221"/>
                    </a:lnTo>
                    <a:lnTo>
                      <a:pt x="26396" y="98"/>
                    </a:lnTo>
                    <a:lnTo>
                      <a:pt x="26151" y="25"/>
                    </a:lnTo>
                    <a:lnTo>
                      <a:pt x="259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4395162" y="2410953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6" y="0"/>
                    </a:moveTo>
                    <a:lnTo>
                      <a:pt x="1006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9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06" y="2552"/>
                    </a:lnTo>
                    <a:lnTo>
                      <a:pt x="1276" y="2576"/>
                    </a:lnTo>
                    <a:lnTo>
                      <a:pt x="4416" y="2576"/>
                    </a:lnTo>
                    <a:lnTo>
                      <a:pt x="4686" y="2552"/>
                    </a:lnTo>
                    <a:lnTo>
                      <a:pt x="4931" y="2478"/>
                    </a:lnTo>
                    <a:lnTo>
                      <a:pt x="5152" y="2355"/>
                    </a:lnTo>
                    <a:lnTo>
                      <a:pt x="5324" y="2208"/>
                    </a:lnTo>
                    <a:lnTo>
                      <a:pt x="5496" y="2012"/>
                    </a:lnTo>
                    <a:lnTo>
                      <a:pt x="5618" y="1791"/>
                    </a:lnTo>
                    <a:lnTo>
                      <a:pt x="5692" y="1546"/>
                    </a:lnTo>
                    <a:lnTo>
                      <a:pt x="5716" y="1300"/>
                    </a:lnTo>
                    <a:lnTo>
                      <a:pt x="5692" y="1031"/>
                    </a:lnTo>
                    <a:lnTo>
                      <a:pt x="5618" y="785"/>
                    </a:lnTo>
                    <a:lnTo>
                      <a:pt x="5496" y="564"/>
                    </a:lnTo>
                    <a:lnTo>
                      <a:pt x="5324" y="393"/>
                    </a:lnTo>
                    <a:lnTo>
                      <a:pt x="5152" y="221"/>
                    </a:lnTo>
                    <a:lnTo>
                      <a:pt x="4931" y="98"/>
                    </a:lnTo>
                    <a:lnTo>
                      <a:pt x="4686" y="25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4175974" y="2303688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1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1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6" y="2577"/>
                    </a:lnTo>
                    <a:lnTo>
                      <a:pt x="25906" y="2577"/>
                    </a:lnTo>
                    <a:lnTo>
                      <a:pt x="26151" y="2552"/>
                    </a:lnTo>
                    <a:lnTo>
                      <a:pt x="26397" y="2454"/>
                    </a:lnTo>
                    <a:lnTo>
                      <a:pt x="26618" y="2356"/>
                    </a:lnTo>
                    <a:lnTo>
                      <a:pt x="26814" y="2184"/>
                    </a:lnTo>
                    <a:lnTo>
                      <a:pt x="26961" y="1988"/>
                    </a:lnTo>
                    <a:lnTo>
                      <a:pt x="27084" y="1792"/>
                    </a:lnTo>
                    <a:lnTo>
                      <a:pt x="27157" y="1546"/>
                    </a:lnTo>
                    <a:lnTo>
                      <a:pt x="27182" y="1277"/>
                    </a:lnTo>
                    <a:lnTo>
                      <a:pt x="27157" y="1031"/>
                    </a:lnTo>
                    <a:lnTo>
                      <a:pt x="27084" y="786"/>
                    </a:lnTo>
                    <a:lnTo>
                      <a:pt x="26961" y="565"/>
                    </a:lnTo>
                    <a:lnTo>
                      <a:pt x="26814" y="369"/>
                    </a:lnTo>
                    <a:lnTo>
                      <a:pt x="26618" y="222"/>
                    </a:lnTo>
                    <a:lnTo>
                      <a:pt x="26397" y="99"/>
                    </a:lnTo>
                    <a:lnTo>
                      <a:pt x="26151" y="26"/>
                    </a:lnTo>
                    <a:lnTo>
                      <a:pt x="259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4646322" y="2303688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7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2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7" y="2577"/>
                    </a:lnTo>
                    <a:lnTo>
                      <a:pt x="4441" y="2577"/>
                    </a:lnTo>
                    <a:lnTo>
                      <a:pt x="4686" y="2552"/>
                    </a:lnTo>
                    <a:lnTo>
                      <a:pt x="4932" y="2454"/>
                    </a:lnTo>
                    <a:lnTo>
                      <a:pt x="5153" y="2356"/>
                    </a:lnTo>
                    <a:lnTo>
                      <a:pt x="5349" y="2184"/>
                    </a:lnTo>
                    <a:lnTo>
                      <a:pt x="5496" y="1988"/>
                    </a:lnTo>
                    <a:lnTo>
                      <a:pt x="5619" y="1792"/>
                    </a:lnTo>
                    <a:lnTo>
                      <a:pt x="5692" y="1546"/>
                    </a:lnTo>
                    <a:lnTo>
                      <a:pt x="5717" y="1277"/>
                    </a:lnTo>
                    <a:lnTo>
                      <a:pt x="5692" y="1031"/>
                    </a:lnTo>
                    <a:lnTo>
                      <a:pt x="5619" y="786"/>
                    </a:lnTo>
                    <a:lnTo>
                      <a:pt x="5496" y="565"/>
                    </a:lnTo>
                    <a:lnTo>
                      <a:pt x="5349" y="369"/>
                    </a:lnTo>
                    <a:lnTo>
                      <a:pt x="5153" y="222"/>
                    </a:lnTo>
                    <a:lnTo>
                      <a:pt x="4932" y="99"/>
                    </a:lnTo>
                    <a:lnTo>
                      <a:pt x="4686" y="26"/>
                    </a:lnTo>
                    <a:lnTo>
                      <a:pt x="44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5459100" y="2650637"/>
                <a:ext cx="40968" cy="432523"/>
              </a:xfrm>
              <a:custGeom>
                <a:rect b="b" l="l" r="r" t="t"/>
                <a:pathLst>
                  <a:path extrusionOk="0" h="27207" w="2577">
                    <a:moveTo>
                      <a:pt x="1276" y="0"/>
                    </a:moveTo>
                    <a:lnTo>
                      <a:pt x="1031" y="49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25906"/>
                    </a:lnTo>
                    <a:lnTo>
                      <a:pt x="25" y="26176"/>
                    </a:lnTo>
                    <a:lnTo>
                      <a:pt x="99" y="26421"/>
                    </a:lnTo>
                    <a:lnTo>
                      <a:pt x="222" y="26642"/>
                    </a:lnTo>
                    <a:lnTo>
                      <a:pt x="369" y="26814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2" y="27108"/>
                    </a:lnTo>
                    <a:lnTo>
                      <a:pt x="1988" y="26985"/>
                    </a:lnTo>
                    <a:lnTo>
                      <a:pt x="2184" y="26814"/>
                    </a:lnTo>
                    <a:lnTo>
                      <a:pt x="2356" y="26642"/>
                    </a:lnTo>
                    <a:lnTo>
                      <a:pt x="2454" y="26421"/>
                    </a:lnTo>
                    <a:lnTo>
                      <a:pt x="2528" y="26176"/>
                    </a:lnTo>
                    <a:lnTo>
                      <a:pt x="2577" y="25906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49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5459100" y="3120984"/>
                <a:ext cx="40968" cy="91283"/>
              </a:xfrm>
              <a:custGeom>
                <a:rect b="b" l="l" r="r" t="t"/>
                <a:pathLst>
                  <a:path extrusionOk="0" h="5742" w="2577">
                    <a:moveTo>
                      <a:pt x="1276" y="1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4441"/>
                    </a:lnTo>
                    <a:lnTo>
                      <a:pt x="25" y="4711"/>
                    </a:lnTo>
                    <a:lnTo>
                      <a:pt x="99" y="4956"/>
                    </a:lnTo>
                    <a:lnTo>
                      <a:pt x="222" y="5152"/>
                    </a:lnTo>
                    <a:lnTo>
                      <a:pt x="369" y="5349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2" y="5618"/>
                    </a:lnTo>
                    <a:lnTo>
                      <a:pt x="1988" y="5520"/>
                    </a:lnTo>
                    <a:lnTo>
                      <a:pt x="2184" y="5349"/>
                    </a:lnTo>
                    <a:lnTo>
                      <a:pt x="2356" y="5152"/>
                    </a:lnTo>
                    <a:lnTo>
                      <a:pt x="2454" y="4956"/>
                    </a:lnTo>
                    <a:lnTo>
                      <a:pt x="2528" y="4711"/>
                    </a:lnTo>
                    <a:lnTo>
                      <a:pt x="2577" y="4441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6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25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5643965" y="2867090"/>
                <a:ext cx="40968" cy="151328"/>
              </a:xfrm>
              <a:custGeom>
                <a:rect b="b" l="l" r="r" t="t"/>
                <a:pathLst>
                  <a:path extrusionOk="0" h="9519" w="2577">
                    <a:moveTo>
                      <a:pt x="1277" y="0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1"/>
                    </a:lnTo>
                    <a:lnTo>
                      <a:pt x="369" y="368"/>
                    </a:lnTo>
                    <a:lnTo>
                      <a:pt x="222" y="565"/>
                    </a:lnTo>
                    <a:lnTo>
                      <a:pt x="99" y="785"/>
                    </a:lnTo>
                    <a:lnTo>
                      <a:pt x="25" y="1006"/>
                    </a:lnTo>
                    <a:lnTo>
                      <a:pt x="1" y="1276"/>
                    </a:lnTo>
                    <a:lnTo>
                      <a:pt x="1" y="8243"/>
                    </a:lnTo>
                    <a:lnTo>
                      <a:pt x="25" y="8488"/>
                    </a:lnTo>
                    <a:lnTo>
                      <a:pt x="99" y="8734"/>
                    </a:lnTo>
                    <a:lnTo>
                      <a:pt x="222" y="8955"/>
                    </a:lnTo>
                    <a:lnTo>
                      <a:pt x="369" y="9151"/>
                    </a:lnTo>
                    <a:lnTo>
                      <a:pt x="565" y="9298"/>
                    </a:lnTo>
                    <a:lnTo>
                      <a:pt x="786" y="9421"/>
                    </a:lnTo>
                    <a:lnTo>
                      <a:pt x="1031" y="9494"/>
                    </a:lnTo>
                    <a:lnTo>
                      <a:pt x="1277" y="9519"/>
                    </a:lnTo>
                    <a:lnTo>
                      <a:pt x="1546" y="9494"/>
                    </a:lnTo>
                    <a:lnTo>
                      <a:pt x="1792" y="9421"/>
                    </a:lnTo>
                    <a:lnTo>
                      <a:pt x="2012" y="9298"/>
                    </a:lnTo>
                    <a:lnTo>
                      <a:pt x="2184" y="9151"/>
                    </a:lnTo>
                    <a:lnTo>
                      <a:pt x="2356" y="8955"/>
                    </a:lnTo>
                    <a:lnTo>
                      <a:pt x="2479" y="8734"/>
                    </a:lnTo>
                    <a:lnTo>
                      <a:pt x="2552" y="8488"/>
                    </a:lnTo>
                    <a:lnTo>
                      <a:pt x="2577" y="8243"/>
                    </a:lnTo>
                    <a:lnTo>
                      <a:pt x="2577" y="1276"/>
                    </a:lnTo>
                    <a:lnTo>
                      <a:pt x="2552" y="1006"/>
                    </a:lnTo>
                    <a:lnTo>
                      <a:pt x="2479" y="785"/>
                    </a:lnTo>
                    <a:lnTo>
                      <a:pt x="2356" y="565"/>
                    </a:lnTo>
                    <a:lnTo>
                      <a:pt x="2184" y="368"/>
                    </a:lnTo>
                    <a:lnTo>
                      <a:pt x="2012" y="221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5643965" y="3056628"/>
                <a:ext cx="40968" cy="90886"/>
              </a:xfrm>
              <a:custGeom>
                <a:rect b="b" l="l" r="r" t="t"/>
                <a:pathLst>
                  <a:path extrusionOk="0" h="5717" w="2577">
                    <a:moveTo>
                      <a:pt x="1277" y="1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1" y="4441"/>
                    </a:lnTo>
                    <a:lnTo>
                      <a:pt x="25" y="4686"/>
                    </a:lnTo>
                    <a:lnTo>
                      <a:pt x="99" y="4932"/>
                    </a:lnTo>
                    <a:lnTo>
                      <a:pt x="222" y="5153"/>
                    </a:lnTo>
                    <a:lnTo>
                      <a:pt x="369" y="5349"/>
                    </a:lnTo>
                    <a:lnTo>
                      <a:pt x="565" y="5496"/>
                    </a:lnTo>
                    <a:lnTo>
                      <a:pt x="786" y="5619"/>
                    </a:lnTo>
                    <a:lnTo>
                      <a:pt x="1031" y="5692"/>
                    </a:lnTo>
                    <a:lnTo>
                      <a:pt x="1277" y="5717"/>
                    </a:lnTo>
                    <a:lnTo>
                      <a:pt x="1546" y="5692"/>
                    </a:lnTo>
                    <a:lnTo>
                      <a:pt x="1792" y="5619"/>
                    </a:lnTo>
                    <a:lnTo>
                      <a:pt x="2012" y="5496"/>
                    </a:lnTo>
                    <a:lnTo>
                      <a:pt x="2184" y="5349"/>
                    </a:lnTo>
                    <a:lnTo>
                      <a:pt x="2356" y="5153"/>
                    </a:lnTo>
                    <a:lnTo>
                      <a:pt x="2479" y="4932"/>
                    </a:lnTo>
                    <a:lnTo>
                      <a:pt x="2552" y="4686"/>
                    </a:lnTo>
                    <a:lnTo>
                      <a:pt x="2577" y="4441"/>
                    </a:lnTo>
                    <a:lnTo>
                      <a:pt x="2577" y="1277"/>
                    </a:lnTo>
                    <a:lnTo>
                      <a:pt x="2552" y="1031"/>
                    </a:lnTo>
                    <a:lnTo>
                      <a:pt x="2479" y="786"/>
                    </a:lnTo>
                    <a:lnTo>
                      <a:pt x="2356" y="565"/>
                    </a:lnTo>
                    <a:lnTo>
                      <a:pt x="2184" y="369"/>
                    </a:lnTo>
                    <a:lnTo>
                      <a:pt x="2012" y="222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5276971" y="2849936"/>
                <a:ext cx="40968" cy="432507"/>
              </a:xfrm>
              <a:custGeom>
                <a:rect b="b" l="l" r="r" t="t"/>
                <a:pathLst>
                  <a:path extrusionOk="0" h="27206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0"/>
                    </a:lnTo>
                    <a:lnTo>
                      <a:pt x="1" y="1300"/>
                    </a:lnTo>
                    <a:lnTo>
                      <a:pt x="1" y="25906"/>
                    </a:lnTo>
                    <a:lnTo>
                      <a:pt x="25" y="26175"/>
                    </a:lnTo>
                    <a:lnTo>
                      <a:pt x="99" y="26421"/>
                    </a:lnTo>
                    <a:lnTo>
                      <a:pt x="221" y="26642"/>
                    </a:lnTo>
                    <a:lnTo>
                      <a:pt x="369" y="26813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1" y="27108"/>
                    </a:lnTo>
                    <a:lnTo>
                      <a:pt x="2012" y="26985"/>
                    </a:lnTo>
                    <a:lnTo>
                      <a:pt x="2184" y="26813"/>
                    </a:lnTo>
                    <a:lnTo>
                      <a:pt x="2356" y="26642"/>
                    </a:lnTo>
                    <a:lnTo>
                      <a:pt x="2478" y="26421"/>
                    </a:lnTo>
                    <a:lnTo>
                      <a:pt x="2552" y="26175"/>
                    </a:lnTo>
                    <a:lnTo>
                      <a:pt x="2576" y="25906"/>
                    </a:lnTo>
                    <a:lnTo>
                      <a:pt x="2576" y="1300"/>
                    </a:lnTo>
                    <a:lnTo>
                      <a:pt x="2552" y="1030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123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3686625" y="1562361"/>
                <a:ext cx="40968" cy="432523"/>
              </a:xfrm>
              <a:custGeom>
                <a:rect b="b" l="l" r="r" t="t"/>
                <a:pathLst>
                  <a:path extrusionOk="0" h="27207" w="2577">
                    <a:moveTo>
                      <a:pt x="1276" y="0"/>
                    </a:moveTo>
                    <a:lnTo>
                      <a:pt x="1031" y="49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25906"/>
                    </a:lnTo>
                    <a:lnTo>
                      <a:pt x="25" y="26176"/>
                    </a:lnTo>
                    <a:lnTo>
                      <a:pt x="99" y="26421"/>
                    </a:lnTo>
                    <a:lnTo>
                      <a:pt x="222" y="26642"/>
                    </a:lnTo>
                    <a:lnTo>
                      <a:pt x="369" y="26814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2" y="27108"/>
                    </a:lnTo>
                    <a:lnTo>
                      <a:pt x="1988" y="26985"/>
                    </a:lnTo>
                    <a:lnTo>
                      <a:pt x="2184" y="26814"/>
                    </a:lnTo>
                    <a:lnTo>
                      <a:pt x="2356" y="26642"/>
                    </a:lnTo>
                    <a:lnTo>
                      <a:pt x="2454" y="26421"/>
                    </a:lnTo>
                    <a:lnTo>
                      <a:pt x="2528" y="26176"/>
                    </a:lnTo>
                    <a:lnTo>
                      <a:pt x="2577" y="25906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49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3686625" y="2032708"/>
                <a:ext cx="40968" cy="91283"/>
              </a:xfrm>
              <a:custGeom>
                <a:rect b="b" l="l" r="r" t="t"/>
                <a:pathLst>
                  <a:path extrusionOk="0" h="5742" w="2577">
                    <a:moveTo>
                      <a:pt x="1276" y="1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4441"/>
                    </a:lnTo>
                    <a:lnTo>
                      <a:pt x="25" y="4711"/>
                    </a:lnTo>
                    <a:lnTo>
                      <a:pt x="99" y="4956"/>
                    </a:lnTo>
                    <a:lnTo>
                      <a:pt x="222" y="5152"/>
                    </a:lnTo>
                    <a:lnTo>
                      <a:pt x="369" y="5349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2" y="5618"/>
                    </a:lnTo>
                    <a:lnTo>
                      <a:pt x="1988" y="5520"/>
                    </a:lnTo>
                    <a:lnTo>
                      <a:pt x="2184" y="5349"/>
                    </a:lnTo>
                    <a:lnTo>
                      <a:pt x="2356" y="5152"/>
                    </a:lnTo>
                    <a:lnTo>
                      <a:pt x="2454" y="4956"/>
                    </a:lnTo>
                    <a:lnTo>
                      <a:pt x="2528" y="4711"/>
                    </a:lnTo>
                    <a:lnTo>
                      <a:pt x="2577" y="4441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6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25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3871489" y="1778814"/>
                <a:ext cx="40968" cy="151328"/>
              </a:xfrm>
              <a:custGeom>
                <a:rect b="b" l="l" r="r" t="t"/>
                <a:pathLst>
                  <a:path extrusionOk="0" h="9519" w="2577">
                    <a:moveTo>
                      <a:pt x="1277" y="0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1"/>
                    </a:lnTo>
                    <a:lnTo>
                      <a:pt x="369" y="368"/>
                    </a:lnTo>
                    <a:lnTo>
                      <a:pt x="222" y="565"/>
                    </a:lnTo>
                    <a:lnTo>
                      <a:pt x="99" y="785"/>
                    </a:lnTo>
                    <a:lnTo>
                      <a:pt x="25" y="1006"/>
                    </a:lnTo>
                    <a:lnTo>
                      <a:pt x="1" y="1276"/>
                    </a:lnTo>
                    <a:lnTo>
                      <a:pt x="1" y="8243"/>
                    </a:lnTo>
                    <a:lnTo>
                      <a:pt x="25" y="8488"/>
                    </a:lnTo>
                    <a:lnTo>
                      <a:pt x="99" y="8734"/>
                    </a:lnTo>
                    <a:lnTo>
                      <a:pt x="222" y="8955"/>
                    </a:lnTo>
                    <a:lnTo>
                      <a:pt x="369" y="9151"/>
                    </a:lnTo>
                    <a:lnTo>
                      <a:pt x="565" y="9298"/>
                    </a:lnTo>
                    <a:lnTo>
                      <a:pt x="786" y="9421"/>
                    </a:lnTo>
                    <a:lnTo>
                      <a:pt x="1031" y="9494"/>
                    </a:lnTo>
                    <a:lnTo>
                      <a:pt x="1277" y="9519"/>
                    </a:lnTo>
                    <a:lnTo>
                      <a:pt x="1546" y="9494"/>
                    </a:lnTo>
                    <a:lnTo>
                      <a:pt x="1792" y="9421"/>
                    </a:lnTo>
                    <a:lnTo>
                      <a:pt x="2012" y="9298"/>
                    </a:lnTo>
                    <a:lnTo>
                      <a:pt x="2184" y="9151"/>
                    </a:lnTo>
                    <a:lnTo>
                      <a:pt x="2356" y="8955"/>
                    </a:lnTo>
                    <a:lnTo>
                      <a:pt x="2479" y="8734"/>
                    </a:lnTo>
                    <a:lnTo>
                      <a:pt x="2552" y="8488"/>
                    </a:lnTo>
                    <a:lnTo>
                      <a:pt x="2577" y="8243"/>
                    </a:lnTo>
                    <a:lnTo>
                      <a:pt x="2577" y="1276"/>
                    </a:lnTo>
                    <a:lnTo>
                      <a:pt x="2552" y="1006"/>
                    </a:lnTo>
                    <a:lnTo>
                      <a:pt x="2479" y="785"/>
                    </a:lnTo>
                    <a:lnTo>
                      <a:pt x="2356" y="565"/>
                    </a:lnTo>
                    <a:lnTo>
                      <a:pt x="2184" y="368"/>
                    </a:lnTo>
                    <a:lnTo>
                      <a:pt x="2012" y="221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3871489" y="1968352"/>
                <a:ext cx="40968" cy="90886"/>
              </a:xfrm>
              <a:custGeom>
                <a:rect b="b" l="l" r="r" t="t"/>
                <a:pathLst>
                  <a:path extrusionOk="0" h="5717" w="2577">
                    <a:moveTo>
                      <a:pt x="1277" y="1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1" y="4441"/>
                    </a:lnTo>
                    <a:lnTo>
                      <a:pt x="25" y="4686"/>
                    </a:lnTo>
                    <a:lnTo>
                      <a:pt x="99" y="4932"/>
                    </a:lnTo>
                    <a:lnTo>
                      <a:pt x="222" y="5153"/>
                    </a:lnTo>
                    <a:lnTo>
                      <a:pt x="369" y="5349"/>
                    </a:lnTo>
                    <a:lnTo>
                      <a:pt x="565" y="5496"/>
                    </a:lnTo>
                    <a:lnTo>
                      <a:pt x="786" y="5619"/>
                    </a:lnTo>
                    <a:lnTo>
                      <a:pt x="1031" y="5692"/>
                    </a:lnTo>
                    <a:lnTo>
                      <a:pt x="1277" y="5717"/>
                    </a:lnTo>
                    <a:lnTo>
                      <a:pt x="1546" y="5692"/>
                    </a:lnTo>
                    <a:lnTo>
                      <a:pt x="1792" y="5619"/>
                    </a:lnTo>
                    <a:lnTo>
                      <a:pt x="2012" y="5496"/>
                    </a:lnTo>
                    <a:lnTo>
                      <a:pt x="2184" y="5349"/>
                    </a:lnTo>
                    <a:lnTo>
                      <a:pt x="2356" y="5153"/>
                    </a:lnTo>
                    <a:lnTo>
                      <a:pt x="2479" y="4932"/>
                    </a:lnTo>
                    <a:lnTo>
                      <a:pt x="2552" y="4686"/>
                    </a:lnTo>
                    <a:lnTo>
                      <a:pt x="2577" y="4441"/>
                    </a:lnTo>
                    <a:lnTo>
                      <a:pt x="2577" y="1277"/>
                    </a:lnTo>
                    <a:lnTo>
                      <a:pt x="2552" y="1031"/>
                    </a:lnTo>
                    <a:lnTo>
                      <a:pt x="2479" y="786"/>
                    </a:lnTo>
                    <a:lnTo>
                      <a:pt x="2356" y="565"/>
                    </a:lnTo>
                    <a:lnTo>
                      <a:pt x="2184" y="369"/>
                    </a:lnTo>
                    <a:lnTo>
                      <a:pt x="2012" y="222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3504495" y="1761660"/>
                <a:ext cx="40968" cy="432507"/>
              </a:xfrm>
              <a:custGeom>
                <a:rect b="b" l="l" r="r" t="t"/>
                <a:pathLst>
                  <a:path extrusionOk="0" h="27206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0"/>
                    </a:lnTo>
                    <a:lnTo>
                      <a:pt x="1" y="1300"/>
                    </a:lnTo>
                    <a:lnTo>
                      <a:pt x="1" y="25906"/>
                    </a:lnTo>
                    <a:lnTo>
                      <a:pt x="25" y="26175"/>
                    </a:lnTo>
                    <a:lnTo>
                      <a:pt x="99" y="26421"/>
                    </a:lnTo>
                    <a:lnTo>
                      <a:pt x="221" y="26642"/>
                    </a:lnTo>
                    <a:lnTo>
                      <a:pt x="369" y="26813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1" y="27108"/>
                    </a:lnTo>
                    <a:lnTo>
                      <a:pt x="2012" y="26985"/>
                    </a:lnTo>
                    <a:lnTo>
                      <a:pt x="2184" y="26813"/>
                    </a:lnTo>
                    <a:lnTo>
                      <a:pt x="2356" y="26642"/>
                    </a:lnTo>
                    <a:lnTo>
                      <a:pt x="2478" y="26421"/>
                    </a:lnTo>
                    <a:lnTo>
                      <a:pt x="2552" y="26175"/>
                    </a:lnTo>
                    <a:lnTo>
                      <a:pt x="2576" y="25906"/>
                    </a:lnTo>
                    <a:lnTo>
                      <a:pt x="2576" y="1300"/>
                    </a:lnTo>
                    <a:lnTo>
                      <a:pt x="2552" y="1030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123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3504495" y="2232007"/>
                <a:ext cx="40968" cy="91268"/>
              </a:xfrm>
              <a:custGeom>
                <a:rect b="b" l="l" r="r" t="t"/>
                <a:pathLst>
                  <a:path extrusionOk="0" h="5741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98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0"/>
                    </a:lnTo>
                    <a:lnTo>
                      <a:pt x="1" y="4441"/>
                    </a:lnTo>
                    <a:lnTo>
                      <a:pt x="25" y="4710"/>
                    </a:lnTo>
                    <a:lnTo>
                      <a:pt x="99" y="4931"/>
                    </a:lnTo>
                    <a:lnTo>
                      <a:pt x="221" y="5152"/>
                    </a:lnTo>
                    <a:lnTo>
                      <a:pt x="369" y="5348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1" y="5618"/>
                    </a:lnTo>
                    <a:lnTo>
                      <a:pt x="2012" y="5520"/>
                    </a:lnTo>
                    <a:lnTo>
                      <a:pt x="2184" y="5348"/>
                    </a:lnTo>
                    <a:lnTo>
                      <a:pt x="2356" y="5152"/>
                    </a:lnTo>
                    <a:lnTo>
                      <a:pt x="2478" y="4931"/>
                    </a:lnTo>
                    <a:lnTo>
                      <a:pt x="2552" y="4710"/>
                    </a:lnTo>
                    <a:lnTo>
                      <a:pt x="2576" y="4441"/>
                    </a:lnTo>
                    <a:lnTo>
                      <a:pt x="2576" y="1300"/>
                    </a:lnTo>
                    <a:lnTo>
                      <a:pt x="2552" y="1031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98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5143500" y="3333100"/>
                <a:ext cx="2401969" cy="1398916"/>
              </a:xfrm>
              <a:custGeom>
                <a:rect b="b" l="l" r="r" t="t"/>
                <a:pathLst>
                  <a:path extrusionOk="0" h="87996" w="151091">
                    <a:moveTo>
                      <a:pt x="9739" y="1"/>
                    </a:moveTo>
                    <a:lnTo>
                      <a:pt x="9200" y="50"/>
                    </a:lnTo>
                    <a:lnTo>
                      <a:pt x="8709" y="123"/>
                    </a:lnTo>
                    <a:lnTo>
                      <a:pt x="8194" y="197"/>
                    </a:lnTo>
                    <a:lnTo>
                      <a:pt x="7703" y="320"/>
                    </a:lnTo>
                    <a:lnTo>
                      <a:pt x="7213" y="442"/>
                    </a:lnTo>
                    <a:lnTo>
                      <a:pt x="6722" y="614"/>
                    </a:lnTo>
                    <a:lnTo>
                      <a:pt x="6256" y="786"/>
                    </a:lnTo>
                    <a:lnTo>
                      <a:pt x="5814" y="982"/>
                    </a:lnTo>
                    <a:lnTo>
                      <a:pt x="5373" y="1203"/>
                    </a:lnTo>
                    <a:lnTo>
                      <a:pt x="4931" y="1448"/>
                    </a:lnTo>
                    <a:lnTo>
                      <a:pt x="4514" y="1693"/>
                    </a:lnTo>
                    <a:lnTo>
                      <a:pt x="4122" y="1963"/>
                    </a:lnTo>
                    <a:lnTo>
                      <a:pt x="3729" y="2282"/>
                    </a:lnTo>
                    <a:lnTo>
                      <a:pt x="3361" y="2577"/>
                    </a:lnTo>
                    <a:lnTo>
                      <a:pt x="2993" y="2920"/>
                    </a:lnTo>
                    <a:lnTo>
                      <a:pt x="2674" y="3263"/>
                    </a:lnTo>
                    <a:lnTo>
                      <a:pt x="2331" y="3631"/>
                    </a:lnTo>
                    <a:lnTo>
                      <a:pt x="2036" y="3999"/>
                    </a:lnTo>
                    <a:lnTo>
                      <a:pt x="1742" y="4392"/>
                    </a:lnTo>
                    <a:lnTo>
                      <a:pt x="1472" y="4784"/>
                    </a:lnTo>
                    <a:lnTo>
                      <a:pt x="1227" y="5201"/>
                    </a:lnTo>
                    <a:lnTo>
                      <a:pt x="1006" y="5643"/>
                    </a:lnTo>
                    <a:lnTo>
                      <a:pt x="810" y="6085"/>
                    </a:lnTo>
                    <a:lnTo>
                      <a:pt x="614" y="6526"/>
                    </a:lnTo>
                    <a:lnTo>
                      <a:pt x="466" y="6992"/>
                    </a:lnTo>
                    <a:lnTo>
                      <a:pt x="319" y="7458"/>
                    </a:lnTo>
                    <a:lnTo>
                      <a:pt x="197" y="7949"/>
                    </a:lnTo>
                    <a:lnTo>
                      <a:pt x="123" y="8440"/>
                    </a:lnTo>
                    <a:lnTo>
                      <a:pt x="49" y="8930"/>
                    </a:lnTo>
                    <a:lnTo>
                      <a:pt x="0" y="9445"/>
                    </a:lnTo>
                    <a:lnTo>
                      <a:pt x="0" y="9961"/>
                    </a:lnTo>
                    <a:lnTo>
                      <a:pt x="0" y="10451"/>
                    </a:lnTo>
                    <a:lnTo>
                      <a:pt x="49" y="10966"/>
                    </a:lnTo>
                    <a:lnTo>
                      <a:pt x="123" y="11457"/>
                    </a:lnTo>
                    <a:lnTo>
                      <a:pt x="197" y="11948"/>
                    </a:lnTo>
                    <a:lnTo>
                      <a:pt x="319" y="12438"/>
                    </a:lnTo>
                    <a:lnTo>
                      <a:pt x="466" y="12904"/>
                    </a:lnTo>
                    <a:lnTo>
                      <a:pt x="614" y="13370"/>
                    </a:lnTo>
                    <a:lnTo>
                      <a:pt x="810" y="13812"/>
                    </a:lnTo>
                    <a:lnTo>
                      <a:pt x="1006" y="14254"/>
                    </a:lnTo>
                    <a:lnTo>
                      <a:pt x="1227" y="14695"/>
                    </a:lnTo>
                    <a:lnTo>
                      <a:pt x="1472" y="15112"/>
                    </a:lnTo>
                    <a:lnTo>
                      <a:pt x="1742" y="15505"/>
                    </a:lnTo>
                    <a:lnTo>
                      <a:pt x="2036" y="15897"/>
                    </a:lnTo>
                    <a:lnTo>
                      <a:pt x="2331" y="16290"/>
                    </a:lnTo>
                    <a:lnTo>
                      <a:pt x="2650" y="16633"/>
                    </a:lnTo>
                    <a:lnTo>
                      <a:pt x="2993" y="16977"/>
                    </a:lnTo>
                    <a:lnTo>
                      <a:pt x="3361" y="17320"/>
                    </a:lnTo>
                    <a:lnTo>
                      <a:pt x="3729" y="17639"/>
                    </a:lnTo>
                    <a:lnTo>
                      <a:pt x="4122" y="17933"/>
                    </a:lnTo>
                    <a:lnTo>
                      <a:pt x="4514" y="18203"/>
                    </a:lnTo>
                    <a:lnTo>
                      <a:pt x="4931" y="18473"/>
                    </a:lnTo>
                    <a:lnTo>
                      <a:pt x="5373" y="18694"/>
                    </a:lnTo>
                    <a:lnTo>
                      <a:pt x="5814" y="18915"/>
                    </a:lnTo>
                    <a:lnTo>
                      <a:pt x="6256" y="19111"/>
                    </a:lnTo>
                    <a:lnTo>
                      <a:pt x="6722" y="19307"/>
                    </a:lnTo>
                    <a:lnTo>
                      <a:pt x="7213" y="19454"/>
                    </a:lnTo>
                    <a:lnTo>
                      <a:pt x="7703" y="19577"/>
                    </a:lnTo>
                    <a:lnTo>
                      <a:pt x="8194" y="19700"/>
                    </a:lnTo>
                    <a:lnTo>
                      <a:pt x="8685" y="19798"/>
                    </a:lnTo>
                    <a:lnTo>
                      <a:pt x="9200" y="19847"/>
                    </a:lnTo>
                    <a:lnTo>
                      <a:pt x="9739" y="19896"/>
                    </a:lnTo>
                    <a:lnTo>
                      <a:pt x="96361" y="19896"/>
                    </a:lnTo>
                    <a:lnTo>
                      <a:pt x="96925" y="19920"/>
                    </a:lnTo>
                    <a:lnTo>
                      <a:pt x="97489" y="19970"/>
                    </a:lnTo>
                    <a:lnTo>
                      <a:pt x="98029" y="20019"/>
                    </a:lnTo>
                    <a:lnTo>
                      <a:pt x="98593" y="20141"/>
                    </a:lnTo>
                    <a:lnTo>
                      <a:pt x="99133" y="20264"/>
                    </a:lnTo>
                    <a:lnTo>
                      <a:pt x="99648" y="20411"/>
                    </a:lnTo>
                    <a:lnTo>
                      <a:pt x="100188" y="20607"/>
                    </a:lnTo>
                    <a:lnTo>
                      <a:pt x="100678" y="20828"/>
                    </a:lnTo>
                    <a:lnTo>
                      <a:pt x="101292" y="21123"/>
                    </a:lnTo>
                    <a:lnTo>
                      <a:pt x="101929" y="21441"/>
                    </a:lnTo>
                    <a:lnTo>
                      <a:pt x="102567" y="21809"/>
                    </a:lnTo>
                    <a:lnTo>
                      <a:pt x="103230" y="22226"/>
                    </a:lnTo>
                    <a:lnTo>
                      <a:pt x="103916" y="22668"/>
                    </a:lnTo>
                    <a:lnTo>
                      <a:pt x="104603" y="23159"/>
                    </a:lnTo>
                    <a:lnTo>
                      <a:pt x="105290" y="23674"/>
                    </a:lnTo>
                    <a:lnTo>
                      <a:pt x="105953" y="24263"/>
                    </a:lnTo>
                    <a:lnTo>
                      <a:pt x="106639" y="24876"/>
                    </a:lnTo>
                    <a:lnTo>
                      <a:pt x="107277" y="25538"/>
                    </a:lnTo>
                    <a:lnTo>
                      <a:pt x="107915" y="26250"/>
                    </a:lnTo>
                    <a:lnTo>
                      <a:pt x="108528" y="27010"/>
                    </a:lnTo>
                    <a:lnTo>
                      <a:pt x="109117" y="27820"/>
                    </a:lnTo>
                    <a:lnTo>
                      <a:pt x="109681" y="28678"/>
                    </a:lnTo>
                    <a:lnTo>
                      <a:pt x="109951" y="29144"/>
                    </a:lnTo>
                    <a:lnTo>
                      <a:pt x="110197" y="29586"/>
                    </a:lnTo>
                    <a:lnTo>
                      <a:pt x="110442" y="30077"/>
                    </a:lnTo>
                    <a:lnTo>
                      <a:pt x="110663" y="30567"/>
                    </a:lnTo>
                    <a:lnTo>
                      <a:pt x="110859" y="31033"/>
                    </a:lnTo>
                    <a:lnTo>
                      <a:pt x="111031" y="31499"/>
                    </a:lnTo>
                    <a:lnTo>
                      <a:pt x="111153" y="31966"/>
                    </a:lnTo>
                    <a:lnTo>
                      <a:pt x="111276" y="32456"/>
                    </a:lnTo>
                    <a:lnTo>
                      <a:pt x="111350" y="32947"/>
                    </a:lnTo>
                    <a:lnTo>
                      <a:pt x="111423" y="33437"/>
                    </a:lnTo>
                    <a:lnTo>
                      <a:pt x="111448" y="33928"/>
                    </a:lnTo>
                    <a:lnTo>
                      <a:pt x="111472" y="34419"/>
                    </a:lnTo>
                    <a:lnTo>
                      <a:pt x="111472" y="78061"/>
                    </a:lnTo>
                    <a:lnTo>
                      <a:pt x="111472" y="78576"/>
                    </a:lnTo>
                    <a:lnTo>
                      <a:pt x="111521" y="79066"/>
                    </a:lnTo>
                    <a:lnTo>
                      <a:pt x="111595" y="79582"/>
                    </a:lnTo>
                    <a:lnTo>
                      <a:pt x="111668" y="80072"/>
                    </a:lnTo>
                    <a:lnTo>
                      <a:pt x="111791" y="80538"/>
                    </a:lnTo>
                    <a:lnTo>
                      <a:pt x="111938" y="81004"/>
                    </a:lnTo>
                    <a:lnTo>
                      <a:pt x="112085" y="81471"/>
                    </a:lnTo>
                    <a:lnTo>
                      <a:pt x="112282" y="81937"/>
                    </a:lnTo>
                    <a:lnTo>
                      <a:pt x="112478" y="82378"/>
                    </a:lnTo>
                    <a:lnTo>
                      <a:pt x="112699" y="82795"/>
                    </a:lnTo>
                    <a:lnTo>
                      <a:pt x="112944" y="83212"/>
                    </a:lnTo>
                    <a:lnTo>
                      <a:pt x="113214" y="83629"/>
                    </a:lnTo>
                    <a:lnTo>
                      <a:pt x="113508" y="84022"/>
                    </a:lnTo>
                    <a:lnTo>
                      <a:pt x="113803" y="84390"/>
                    </a:lnTo>
                    <a:lnTo>
                      <a:pt x="114122" y="84758"/>
                    </a:lnTo>
                    <a:lnTo>
                      <a:pt x="114465" y="85101"/>
                    </a:lnTo>
                    <a:lnTo>
                      <a:pt x="114833" y="85420"/>
                    </a:lnTo>
                    <a:lnTo>
                      <a:pt x="115201" y="85739"/>
                    </a:lnTo>
                    <a:lnTo>
                      <a:pt x="115594" y="86033"/>
                    </a:lnTo>
                    <a:lnTo>
                      <a:pt x="115986" y="86303"/>
                    </a:lnTo>
                    <a:lnTo>
                      <a:pt x="116403" y="86573"/>
                    </a:lnTo>
                    <a:lnTo>
                      <a:pt x="116845" y="86794"/>
                    </a:lnTo>
                    <a:lnTo>
                      <a:pt x="117286" y="87015"/>
                    </a:lnTo>
                    <a:lnTo>
                      <a:pt x="117728" y="87236"/>
                    </a:lnTo>
                    <a:lnTo>
                      <a:pt x="118194" y="87407"/>
                    </a:lnTo>
                    <a:lnTo>
                      <a:pt x="118685" y="87554"/>
                    </a:lnTo>
                    <a:lnTo>
                      <a:pt x="119175" y="87702"/>
                    </a:lnTo>
                    <a:lnTo>
                      <a:pt x="119666" y="87800"/>
                    </a:lnTo>
                    <a:lnTo>
                      <a:pt x="120156" y="87898"/>
                    </a:lnTo>
                    <a:lnTo>
                      <a:pt x="120672" y="87947"/>
                    </a:lnTo>
                    <a:lnTo>
                      <a:pt x="121211" y="87996"/>
                    </a:lnTo>
                    <a:lnTo>
                      <a:pt x="141352" y="87996"/>
                    </a:lnTo>
                    <a:lnTo>
                      <a:pt x="141867" y="87947"/>
                    </a:lnTo>
                    <a:lnTo>
                      <a:pt x="142382" y="87898"/>
                    </a:lnTo>
                    <a:lnTo>
                      <a:pt x="142897" y="87800"/>
                    </a:lnTo>
                    <a:lnTo>
                      <a:pt x="143388" y="87702"/>
                    </a:lnTo>
                    <a:lnTo>
                      <a:pt x="143879" y="87554"/>
                    </a:lnTo>
                    <a:lnTo>
                      <a:pt x="144345" y="87407"/>
                    </a:lnTo>
                    <a:lnTo>
                      <a:pt x="144811" y="87236"/>
                    </a:lnTo>
                    <a:lnTo>
                      <a:pt x="145277" y="87015"/>
                    </a:lnTo>
                    <a:lnTo>
                      <a:pt x="145718" y="86794"/>
                    </a:lnTo>
                    <a:lnTo>
                      <a:pt x="146135" y="86573"/>
                    </a:lnTo>
                    <a:lnTo>
                      <a:pt x="146552" y="86303"/>
                    </a:lnTo>
                    <a:lnTo>
                      <a:pt x="146970" y="86033"/>
                    </a:lnTo>
                    <a:lnTo>
                      <a:pt x="147362" y="85739"/>
                    </a:lnTo>
                    <a:lnTo>
                      <a:pt x="147730" y="85420"/>
                    </a:lnTo>
                    <a:lnTo>
                      <a:pt x="148073" y="85101"/>
                    </a:lnTo>
                    <a:lnTo>
                      <a:pt x="148417" y="84758"/>
                    </a:lnTo>
                    <a:lnTo>
                      <a:pt x="148736" y="84390"/>
                    </a:lnTo>
                    <a:lnTo>
                      <a:pt x="149055" y="84022"/>
                    </a:lnTo>
                    <a:lnTo>
                      <a:pt x="149325" y="83629"/>
                    </a:lnTo>
                    <a:lnTo>
                      <a:pt x="149594" y="83212"/>
                    </a:lnTo>
                    <a:lnTo>
                      <a:pt x="149840" y="82795"/>
                    </a:lnTo>
                    <a:lnTo>
                      <a:pt x="150085" y="82378"/>
                    </a:lnTo>
                    <a:lnTo>
                      <a:pt x="150281" y="81937"/>
                    </a:lnTo>
                    <a:lnTo>
                      <a:pt x="150453" y="81471"/>
                    </a:lnTo>
                    <a:lnTo>
                      <a:pt x="150625" y="81004"/>
                    </a:lnTo>
                    <a:lnTo>
                      <a:pt x="150772" y="80538"/>
                    </a:lnTo>
                    <a:lnTo>
                      <a:pt x="150870" y="80072"/>
                    </a:lnTo>
                    <a:lnTo>
                      <a:pt x="150968" y="79582"/>
                    </a:lnTo>
                    <a:lnTo>
                      <a:pt x="151042" y="79066"/>
                    </a:lnTo>
                    <a:lnTo>
                      <a:pt x="151066" y="78576"/>
                    </a:lnTo>
                    <a:lnTo>
                      <a:pt x="151091" y="78061"/>
                    </a:lnTo>
                    <a:lnTo>
                      <a:pt x="151091" y="17860"/>
                    </a:lnTo>
                    <a:lnTo>
                      <a:pt x="151066" y="17394"/>
                    </a:lnTo>
                    <a:lnTo>
                      <a:pt x="151042" y="16952"/>
                    </a:lnTo>
                    <a:lnTo>
                      <a:pt x="150944" y="16118"/>
                    </a:lnTo>
                    <a:lnTo>
                      <a:pt x="150846" y="15309"/>
                    </a:lnTo>
                    <a:lnTo>
                      <a:pt x="150698" y="14499"/>
                    </a:lnTo>
                    <a:lnTo>
                      <a:pt x="150527" y="13738"/>
                    </a:lnTo>
                    <a:lnTo>
                      <a:pt x="150355" y="13003"/>
                    </a:lnTo>
                    <a:lnTo>
                      <a:pt x="150134" y="12267"/>
                    </a:lnTo>
                    <a:lnTo>
                      <a:pt x="149913" y="11580"/>
                    </a:lnTo>
                    <a:lnTo>
                      <a:pt x="149668" y="10893"/>
                    </a:lnTo>
                    <a:lnTo>
                      <a:pt x="149398" y="10255"/>
                    </a:lnTo>
                    <a:lnTo>
                      <a:pt x="149104" y="9617"/>
                    </a:lnTo>
                    <a:lnTo>
                      <a:pt x="148809" y="9004"/>
                    </a:lnTo>
                    <a:lnTo>
                      <a:pt x="148490" y="8415"/>
                    </a:lnTo>
                    <a:lnTo>
                      <a:pt x="148172" y="7851"/>
                    </a:lnTo>
                    <a:lnTo>
                      <a:pt x="147828" y="7287"/>
                    </a:lnTo>
                    <a:lnTo>
                      <a:pt x="147460" y="6771"/>
                    </a:lnTo>
                    <a:lnTo>
                      <a:pt x="147092" y="6256"/>
                    </a:lnTo>
                    <a:lnTo>
                      <a:pt x="146700" y="5766"/>
                    </a:lnTo>
                    <a:lnTo>
                      <a:pt x="146307" y="5300"/>
                    </a:lnTo>
                    <a:lnTo>
                      <a:pt x="145915" y="4858"/>
                    </a:lnTo>
                    <a:lnTo>
                      <a:pt x="145498" y="4441"/>
                    </a:lnTo>
                    <a:lnTo>
                      <a:pt x="145081" y="4024"/>
                    </a:lnTo>
                    <a:lnTo>
                      <a:pt x="144664" y="3631"/>
                    </a:lnTo>
                    <a:lnTo>
                      <a:pt x="144222" y="3263"/>
                    </a:lnTo>
                    <a:lnTo>
                      <a:pt x="143780" y="2920"/>
                    </a:lnTo>
                    <a:lnTo>
                      <a:pt x="143339" y="2601"/>
                    </a:lnTo>
                    <a:lnTo>
                      <a:pt x="142897" y="2282"/>
                    </a:lnTo>
                    <a:lnTo>
                      <a:pt x="142431" y="1988"/>
                    </a:lnTo>
                    <a:lnTo>
                      <a:pt x="141990" y="1718"/>
                    </a:lnTo>
                    <a:lnTo>
                      <a:pt x="141523" y="1448"/>
                    </a:lnTo>
                    <a:lnTo>
                      <a:pt x="141082" y="1203"/>
                    </a:lnTo>
                    <a:lnTo>
                      <a:pt x="140616" y="982"/>
                    </a:lnTo>
                    <a:lnTo>
                      <a:pt x="140174" y="786"/>
                    </a:lnTo>
                    <a:lnTo>
                      <a:pt x="139684" y="589"/>
                    </a:lnTo>
                    <a:lnTo>
                      <a:pt x="139193" y="442"/>
                    </a:lnTo>
                    <a:lnTo>
                      <a:pt x="138702" y="295"/>
                    </a:lnTo>
                    <a:lnTo>
                      <a:pt x="138212" y="197"/>
                    </a:lnTo>
                    <a:lnTo>
                      <a:pt x="137697" y="99"/>
                    </a:lnTo>
                    <a:lnTo>
                      <a:pt x="137181" y="50"/>
                    </a:lnTo>
                    <a:lnTo>
                      <a:pt x="1366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5697313" y="3499252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0"/>
                    </a:moveTo>
                    <a:lnTo>
                      <a:pt x="1031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8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8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31" y="2552"/>
                    </a:lnTo>
                    <a:lnTo>
                      <a:pt x="1276" y="2576"/>
                    </a:lnTo>
                    <a:lnTo>
                      <a:pt x="25906" y="2576"/>
                    </a:lnTo>
                    <a:lnTo>
                      <a:pt x="26151" y="2552"/>
                    </a:lnTo>
                    <a:lnTo>
                      <a:pt x="26396" y="2478"/>
                    </a:lnTo>
                    <a:lnTo>
                      <a:pt x="26617" y="2355"/>
                    </a:lnTo>
                    <a:lnTo>
                      <a:pt x="26813" y="2208"/>
                    </a:lnTo>
                    <a:lnTo>
                      <a:pt x="26961" y="2012"/>
                    </a:lnTo>
                    <a:lnTo>
                      <a:pt x="27083" y="1791"/>
                    </a:lnTo>
                    <a:lnTo>
                      <a:pt x="27157" y="1546"/>
                    </a:lnTo>
                    <a:lnTo>
                      <a:pt x="27181" y="1300"/>
                    </a:lnTo>
                    <a:lnTo>
                      <a:pt x="27157" y="1031"/>
                    </a:lnTo>
                    <a:lnTo>
                      <a:pt x="27083" y="785"/>
                    </a:lnTo>
                    <a:lnTo>
                      <a:pt x="26961" y="564"/>
                    </a:lnTo>
                    <a:lnTo>
                      <a:pt x="26813" y="393"/>
                    </a:lnTo>
                    <a:lnTo>
                      <a:pt x="26617" y="221"/>
                    </a:lnTo>
                    <a:lnTo>
                      <a:pt x="26396" y="98"/>
                    </a:lnTo>
                    <a:lnTo>
                      <a:pt x="26151" y="25"/>
                    </a:lnTo>
                    <a:lnTo>
                      <a:pt x="259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6167660" y="3499252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6" y="0"/>
                    </a:moveTo>
                    <a:lnTo>
                      <a:pt x="1006" y="25"/>
                    </a:lnTo>
                    <a:lnTo>
                      <a:pt x="785" y="98"/>
                    </a:lnTo>
                    <a:lnTo>
                      <a:pt x="565" y="221"/>
                    </a:lnTo>
                    <a:lnTo>
                      <a:pt x="368" y="393"/>
                    </a:lnTo>
                    <a:lnTo>
                      <a:pt x="221" y="564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0" y="1300"/>
                    </a:lnTo>
                    <a:lnTo>
                      <a:pt x="25" y="1546"/>
                    </a:lnTo>
                    <a:lnTo>
                      <a:pt x="99" y="1791"/>
                    </a:lnTo>
                    <a:lnTo>
                      <a:pt x="221" y="2012"/>
                    </a:lnTo>
                    <a:lnTo>
                      <a:pt x="368" y="2208"/>
                    </a:lnTo>
                    <a:lnTo>
                      <a:pt x="565" y="2355"/>
                    </a:lnTo>
                    <a:lnTo>
                      <a:pt x="785" y="2478"/>
                    </a:lnTo>
                    <a:lnTo>
                      <a:pt x="1006" y="2552"/>
                    </a:lnTo>
                    <a:lnTo>
                      <a:pt x="1276" y="2576"/>
                    </a:lnTo>
                    <a:lnTo>
                      <a:pt x="4416" y="2576"/>
                    </a:lnTo>
                    <a:lnTo>
                      <a:pt x="4686" y="2552"/>
                    </a:lnTo>
                    <a:lnTo>
                      <a:pt x="4931" y="2478"/>
                    </a:lnTo>
                    <a:lnTo>
                      <a:pt x="5152" y="2355"/>
                    </a:lnTo>
                    <a:lnTo>
                      <a:pt x="5324" y="2208"/>
                    </a:lnTo>
                    <a:lnTo>
                      <a:pt x="5496" y="2012"/>
                    </a:lnTo>
                    <a:lnTo>
                      <a:pt x="5618" y="1791"/>
                    </a:lnTo>
                    <a:lnTo>
                      <a:pt x="5692" y="1546"/>
                    </a:lnTo>
                    <a:lnTo>
                      <a:pt x="5716" y="1300"/>
                    </a:lnTo>
                    <a:lnTo>
                      <a:pt x="5692" y="1031"/>
                    </a:lnTo>
                    <a:lnTo>
                      <a:pt x="5618" y="785"/>
                    </a:lnTo>
                    <a:lnTo>
                      <a:pt x="5496" y="564"/>
                    </a:lnTo>
                    <a:lnTo>
                      <a:pt x="5324" y="393"/>
                    </a:lnTo>
                    <a:lnTo>
                      <a:pt x="5152" y="221"/>
                    </a:lnTo>
                    <a:lnTo>
                      <a:pt x="4931" y="98"/>
                    </a:lnTo>
                    <a:lnTo>
                      <a:pt x="4686" y="25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5948472" y="3391987"/>
                <a:ext cx="432126" cy="40968"/>
              </a:xfrm>
              <a:custGeom>
                <a:rect b="b" l="l" r="r" t="t"/>
                <a:pathLst>
                  <a:path extrusionOk="0" h="2577" w="27182">
                    <a:moveTo>
                      <a:pt x="1276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1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1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6" y="2577"/>
                    </a:lnTo>
                    <a:lnTo>
                      <a:pt x="25906" y="2577"/>
                    </a:lnTo>
                    <a:lnTo>
                      <a:pt x="26151" y="2552"/>
                    </a:lnTo>
                    <a:lnTo>
                      <a:pt x="26397" y="2454"/>
                    </a:lnTo>
                    <a:lnTo>
                      <a:pt x="26618" y="2356"/>
                    </a:lnTo>
                    <a:lnTo>
                      <a:pt x="26814" y="2184"/>
                    </a:lnTo>
                    <a:lnTo>
                      <a:pt x="26961" y="1988"/>
                    </a:lnTo>
                    <a:lnTo>
                      <a:pt x="27084" y="1792"/>
                    </a:lnTo>
                    <a:lnTo>
                      <a:pt x="27157" y="1546"/>
                    </a:lnTo>
                    <a:lnTo>
                      <a:pt x="27182" y="1277"/>
                    </a:lnTo>
                    <a:lnTo>
                      <a:pt x="27157" y="1031"/>
                    </a:lnTo>
                    <a:lnTo>
                      <a:pt x="27084" y="786"/>
                    </a:lnTo>
                    <a:lnTo>
                      <a:pt x="26961" y="565"/>
                    </a:lnTo>
                    <a:lnTo>
                      <a:pt x="26814" y="369"/>
                    </a:lnTo>
                    <a:lnTo>
                      <a:pt x="26618" y="222"/>
                    </a:lnTo>
                    <a:lnTo>
                      <a:pt x="26397" y="99"/>
                    </a:lnTo>
                    <a:lnTo>
                      <a:pt x="26151" y="26"/>
                    </a:lnTo>
                    <a:lnTo>
                      <a:pt x="259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6418820" y="3391987"/>
                <a:ext cx="90886" cy="40968"/>
              </a:xfrm>
              <a:custGeom>
                <a:rect b="b" l="l" r="r" t="t"/>
                <a:pathLst>
                  <a:path extrusionOk="0" h="2577" w="5717">
                    <a:moveTo>
                      <a:pt x="1277" y="1"/>
                    </a:moveTo>
                    <a:lnTo>
                      <a:pt x="1031" y="26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25" y="1546"/>
                    </a:lnTo>
                    <a:lnTo>
                      <a:pt x="99" y="1792"/>
                    </a:lnTo>
                    <a:lnTo>
                      <a:pt x="222" y="1988"/>
                    </a:lnTo>
                    <a:lnTo>
                      <a:pt x="369" y="2184"/>
                    </a:lnTo>
                    <a:lnTo>
                      <a:pt x="565" y="2356"/>
                    </a:lnTo>
                    <a:lnTo>
                      <a:pt x="786" y="2454"/>
                    </a:lnTo>
                    <a:lnTo>
                      <a:pt x="1031" y="2552"/>
                    </a:lnTo>
                    <a:lnTo>
                      <a:pt x="1277" y="2577"/>
                    </a:lnTo>
                    <a:lnTo>
                      <a:pt x="4441" y="2577"/>
                    </a:lnTo>
                    <a:lnTo>
                      <a:pt x="4686" y="2552"/>
                    </a:lnTo>
                    <a:lnTo>
                      <a:pt x="4932" y="2454"/>
                    </a:lnTo>
                    <a:lnTo>
                      <a:pt x="5153" y="2356"/>
                    </a:lnTo>
                    <a:lnTo>
                      <a:pt x="5349" y="2184"/>
                    </a:lnTo>
                    <a:lnTo>
                      <a:pt x="5496" y="1988"/>
                    </a:lnTo>
                    <a:lnTo>
                      <a:pt x="5619" y="1792"/>
                    </a:lnTo>
                    <a:lnTo>
                      <a:pt x="5692" y="1546"/>
                    </a:lnTo>
                    <a:lnTo>
                      <a:pt x="5717" y="1277"/>
                    </a:lnTo>
                    <a:lnTo>
                      <a:pt x="5692" y="1031"/>
                    </a:lnTo>
                    <a:lnTo>
                      <a:pt x="5619" y="786"/>
                    </a:lnTo>
                    <a:lnTo>
                      <a:pt x="5496" y="565"/>
                    </a:lnTo>
                    <a:lnTo>
                      <a:pt x="5349" y="369"/>
                    </a:lnTo>
                    <a:lnTo>
                      <a:pt x="5153" y="222"/>
                    </a:lnTo>
                    <a:lnTo>
                      <a:pt x="4932" y="99"/>
                    </a:lnTo>
                    <a:lnTo>
                      <a:pt x="4686" y="26"/>
                    </a:lnTo>
                    <a:lnTo>
                      <a:pt x="44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231599" y="3738936"/>
                <a:ext cx="40968" cy="432523"/>
              </a:xfrm>
              <a:custGeom>
                <a:rect b="b" l="l" r="r" t="t"/>
                <a:pathLst>
                  <a:path extrusionOk="0" h="27207" w="2577">
                    <a:moveTo>
                      <a:pt x="1276" y="0"/>
                    </a:moveTo>
                    <a:lnTo>
                      <a:pt x="1031" y="49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25906"/>
                    </a:lnTo>
                    <a:lnTo>
                      <a:pt x="25" y="26176"/>
                    </a:lnTo>
                    <a:lnTo>
                      <a:pt x="99" y="26421"/>
                    </a:lnTo>
                    <a:lnTo>
                      <a:pt x="222" y="26642"/>
                    </a:lnTo>
                    <a:lnTo>
                      <a:pt x="369" y="26814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2" y="27108"/>
                    </a:lnTo>
                    <a:lnTo>
                      <a:pt x="1988" y="26985"/>
                    </a:lnTo>
                    <a:lnTo>
                      <a:pt x="2184" y="26814"/>
                    </a:lnTo>
                    <a:lnTo>
                      <a:pt x="2356" y="26642"/>
                    </a:lnTo>
                    <a:lnTo>
                      <a:pt x="2454" y="26421"/>
                    </a:lnTo>
                    <a:lnTo>
                      <a:pt x="2528" y="26176"/>
                    </a:lnTo>
                    <a:lnTo>
                      <a:pt x="2577" y="25906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49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7231599" y="4209283"/>
                <a:ext cx="40968" cy="91283"/>
              </a:xfrm>
              <a:custGeom>
                <a:rect b="b" l="l" r="r" t="t"/>
                <a:pathLst>
                  <a:path extrusionOk="0" h="5742" w="2577">
                    <a:moveTo>
                      <a:pt x="1276" y="1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2" y="589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301"/>
                    </a:lnTo>
                    <a:lnTo>
                      <a:pt x="1" y="4441"/>
                    </a:lnTo>
                    <a:lnTo>
                      <a:pt x="25" y="4711"/>
                    </a:lnTo>
                    <a:lnTo>
                      <a:pt x="99" y="4956"/>
                    </a:lnTo>
                    <a:lnTo>
                      <a:pt x="222" y="5152"/>
                    </a:lnTo>
                    <a:lnTo>
                      <a:pt x="369" y="5349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2" y="5618"/>
                    </a:lnTo>
                    <a:lnTo>
                      <a:pt x="1988" y="5520"/>
                    </a:lnTo>
                    <a:lnTo>
                      <a:pt x="2184" y="5349"/>
                    </a:lnTo>
                    <a:lnTo>
                      <a:pt x="2356" y="5152"/>
                    </a:lnTo>
                    <a:lnTo>
                      <a:pt x="2454" y="4956"/>
                    </a:lnTo>
                    <a:lnTo>
                      <a:pt x="2528" y="4711"/>
                    </a:lnTo>
                    <a:lnTo>
                      <a:pt x="2577" y="4441"/>
                    </a:lnTo>
                    <a:lnTo>
                      <a:pt x="2577" y="1301"/>
                    </a:lnTo>
                    <a:lnTo>
                      <a:pt x="2528" y="1031"/>
                    </a:lnTo>
                    <a:lnTo>
                      <a:pt x="2454" y="786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1988" y="221"/>
                    </a:lnTo>
                    <a:lnTo>
                      <a:pt x="1792" y="123"/>
                    </a:lnTo>
                    <a:lnTo>
                      <a:pt x="1546" y="25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7416463" y="3955389"/>
                <a:ext cx="40968" cy="151328"/>
              </a:xfrm>
              <a:custGeom>
                <a:rect b="b" l="l" r="r" t="t"/>
                <a:pathLst>
                  <a:path extrusionOk="0" h="9519" w="2577">
                    <a:moveTo>
                      <a:pt x="1277" y="0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1"/>
                    </a:lnTo>
                    <a:lnTo>
                      <a:pt x="369" y="368"/>
                    </a:lnTo>
                    <a:lnTo>
                      <a:pt x="222" y="565"/>
                    </a:lnTo>
                    <a:lnTo>
                      <a:pt x="99" y="785"/>
                    </a:lnTo>
                    <a:lnTo>
                      <a:pt x="25" y="1006"/>
                    </a:lnTo>
                    <a:lnTo>
                      <a:pt x="1" y="1276"/>
                    </a:lnTo>
                    <a:lnTo>
                      <a:pt x="1" y="8243"/>
                    </a:lnTo>
                    <a:lnTo>
                      <a:pt x="25" y="8488"/>
                    </a:lnTo>
                    <a:lnTo>
                      <a:pt x="99" y="8734"/>
                    </a:lnTo>
                    <a:lnTo>
                      <a:pt x="222" y="8955"/>
                    </a:lnTo>
                    <a:lnTo>
                      <a:pt x="369" y="9151"/>
                    </a:lnTo>
                    <a:lnTo>
                      <a:pt x="565" y="9298"/>
                    </a:lnTo>
                    <a:lnTo>
                      <a:pt x="786" y="9421"/>
                    </a:lnTo>
                    <a:lnTo>
                      <a:pt x="1031" y="9494"/>
                    </a:lnTo>
                    <a:lnTo>
                      <a:pt x="1277" y="9519"/>
                    </a:lnTo>
                    <a:lnTo>
                      <a:pt x="1546" y="9494"/>
                    </a:lnTo>
                    <a:lnTo>
                      <a:pt x="1792" y="9421"/>
                    </a:lnTo>
                    <a:lnTo>
                      <a:pt x="2012" y="9298"/>
                    </a:lnTo>
                    <a:lnTo>
                      <a:pt x="2184" y="9151"/>
                    </a:lnTo>
                    <a:lnTo>
                      <a:pt x="2356" y="8955"/>
                    </a:lnTo>
                    <a:lnTo>
                      <a:pt x="2479" y="8734"/>
                    </a:lnTo>
                    <a:lnTo>
                      <a:pt x="2552" y="8488"/>
                    </a:lnTo>
                    <a:lnTo>
                      <a:pt x="2577" y="8243"/>
                    </a:lnTo>
                    <a:lnTo>
                      <a:pt x="2577" y="1276"/>
                    </a:lnTo>
                    <a:lnTo>
                      <a:pt x="2552" y="1006"/>
                    </a:lnTo>
                    <a:lnTo>
                      <a:pt x="2479" y="785"/>
                    </a:lnTo>
                    <a:lnTo>
                      <a:pt x="2356" y="565"/>
                    </a:lnTo>
                    <a:lnTo>
                      <a:pt x="2184" y="368"/>
                    </a:lnTo>
                    <a:lnTo>
                      <a:pt x="2012" y="221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7416463" y="4144927"/>
                <a:ext cx="40968" cy="90886"/>
              </a:xfrm>
              <a:custGeom>
                <a:rect b="b" l="l" r="r" t="t"/>
                <a:pathLst>
                  <a:path extrusionOk="0" h="5717" w="2577">
                    <a:moveTo>
                      <a:pt x="1277" y="1"/>
                    </a:moveTo>
                    <a:lnTo>
                      <a:pt x="1031" y="25"/>
                    </a:lnTo>
                    <a:lnTo>
                      <a:pt x="786" y="99"/>
                    </a:lnTo>
                    <a:lnTo>
                      <a:pt x="565" y="222"/>
                    </a:lnTo>
                    <a:lnTo>
                      <a:pt x="369" y="369"/>
                    </a:lnTo>
                    <a:lnTo>
                      <a:pt x="222" y="565"/>
                    </a:lnTo>
                    <a:lnTo>
                      <a:pt x="99" y="786"/>
                    </a:lnTo>
                    <a:lnTo>
                      <a:pt x="25" y="1031"/>
                    </a:lnTo>
                    <a:lnTo>
                      <a:pt x="1" y="1277"/>
                    </a:lnTo>
                    <a:lnTo>
                      <a:pt x="1" y="4441"/>
                    </a:lnTo>
                    <a:lnTo>
                      <a:pt x="25" y="4686"/>
                    </a:lnTo>
                    <a:lnTo>
                      <a:pt x="99" y="4932"/>
                    </a:lnTo>
                    <a:lnTo>
                      <a:pt x="222" y="5153"/>
                    </a:lnTo>
                    <a:lnTo>
                      <a:pt x="369" y="5349"/>
                    </a:lnTo>
                    <a:lnTo>
                      <a:pt x="565" y="5496"/>
                    </a:lnTo>
                    <a:lnTo>
                      <a:pt x="786" y="5619"/>
                    </a:lnTo>
                    <a:lnTo>
                      <a:pt x="1031" y="5692"/>
                    </a:lnTo>
                    <a:lnTo>
                      <a:pt x="1277" y="5717"/>
                    </a:lnTo>
                    <a:lnTo>
                      <a:pt x="1546" y="5692"/>
                    </a:lnTo>
                    <a:lnTo>
                      <a:pt x="1792" y="5619"/>
                    </a:lnTo>
                    <a:lnTo>
                      <a:pt x="2012" y="5496"/>
                    </a:lnTo>
                    <a:lnTo>
                      <a:pt x="2184" y="5349"/>
                    </a:lnTo>
                    <a:lnTo>
                      <a:pt x="2356" y="5153"/>
                    </a:lnTo>
                    <a:lnTo>
                      <a:pt x="2479" y="4932"/>
                    </a:lnTo>
                    <a:lnTo>
                      <a:pt x="2552" y="4686"/>
                    </a:lnTo>
                    <a:lnTo>
                      <a:pt x="2577" y="4441"/>
                    </a:lnTo>
                    <a:lnTo>
                      <a:pt x="2577" y="1277"/>
                    </a:lnTo>
                    <a:lnTo>
                      <a:pt x="2552" y="1031"/>
                    </a:lnTo>
                    <a:lnTo>
                      <a:pt x="2479" y="786"/>
                    </a:lnTo>
                    <a:lnTo>
                      <a:pt x="2356" y="565"/>
                    </a:lnTo>
                    <a:lnTo>
                      <a:pt x="2184" y="369"/>
                    </a:lnTo>
                    <a:lnTo>
                      <a:pt x="2012" y="222"/>
                    </a:lnTo>
                    <a:lnTo>
                      <a:pt x="1792" y="99"/>
                    </a:lnTo>
                    <a:lnTo>
                      <a:pt x="1546" y="25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7049469" y="3938235"/>
                <a:ext cx="40968" cy="432507"/>
              </a:xfrm>
              <a:custGeom>
                <a:rect b="b" l="l" r="r" t="t"/>
                <a:pathLst>
                  <a:path extrusionOk="0" h="27206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123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0"/>
                    </a:lnTo>
                    <a:lnTo>
                      <a:pt x="1" y="1300"/>
                    </a:lnTo>
                    <a:lnTo>
                      <a:pt x="1" y="25906"/>
                    </a:lnTo>
                    <a:lnTo>
                      <a:pt x="25" y="26175"/>
                    </a:lnTo>
                    <a:lnTo>
                      <a:pt x="99" y="26421"/>
                    </a:lnTo>
                    <a:lnTo>
                      <a:pt x="221" y="26642"/>
                    </a:lnTo>
                    <a:lnTo>
                      <a:pt x="369" y="26813"/>
                    </a:lnTo>
                    <a:lnTo>
                      <a:pt x="565" y="26985"/>
                    </a:lnTo>
                    <a:lnTo>
                      <a:pt x="786" y="27108"/>
                    </a:lnTo>
                    <a:lnTo>
                      <a:pt x="1031" y="27181"/>
                    </a:lnTo>
                    <a:lnTo>
                      <a:pt x="1276" y="27206"/>
                    </a:lnTo>
                    <a:lnTo>
                      <a:pt x="1546" y="27181"/>
                    </a:lnTo>
                    <a:lnTo>
                      <a:pt x="1791" y="27108"/>
                    </a:lnTo>
                    <a:lnTo>
                      <a:pt x="2012" y="26985"/>
                    </a:lnTo>
                    <a:lnTo>
                      <a:pt x="2184" y="26813"/>
                    </a:lnTo>
                    <a:lnTo>
                      <a:pt x="2356" y="26642"/>
                    </a:lnTo>
                    <a:lnTo>
                      <a:pt x="2478" y="26421"/>
                    </a:lnTo>
                    <a:lnTo>
                      <a:pt x="2552" y="26175"/>
                    </a:lnTo>
                    <a:lnTo>
                      <a:pt x="2576" y="25906"/>
                    </a:lnTo>
                    <a:lnTo>
                      <a:pt x="2576" y="1300"/>
                    </a:lnTo>
                    <a:lnTo>
                      <a:pt x="2552" y="1030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123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7049469" y="4408582"/>
                <a:ext cx="40968" cy="91268"/>
              </a:xfrm>
              <a:custGeom>
                <a:rect b="b" l="l" r="r" t="t"/>
                <a:pathLst>
                  <a:path extrusionOk="0" h="5741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98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0"/>
                    </a:lnTo>
                    <a:lnTo>
                      <a:pt x="1" y="4441"/>
                    </a:lnTo>
                    <a:lnTo>
                      <a:pt x="25" y="4710"/>
                    </a:lnTo>
                    <a:lnTo>
                      <a:pt x="99" y="4931"/>
                    </a:lnTo>
                    <a:lnTo>
                      <a:pt x="221" y="5152"/>
                    </a:lnTo>
                    <a:lnTo>
                      <a:pt x="369" y="5348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1" y="5618"/>
                    </a:lnTo>
                    <a:lnTo>
                      <a:pt x="2012" y="5520"/>
                    </a:lnTo>
                    <a:lnTo>
                      <a:pt x="2184" y="5348"/>
                    </a:lnTo>
                    <a:lnTo>
                      <a:pt x="2356" y="5152"/>
                    </a:lnTo>
                    <a:lnTo>
                      <a:pt x="2478" y="4931"/>
                    </a:lnTo>
                    <a:lnTo>
                      <a:pt x="2552" y="4710"/>
                    </a:lnTo>
                    <a:lnTo>
                      <a:pt x="2576" y="4441"/>
                    </a:lnTo>
                    <a:lnTo>
                      <a:pt x="2576" y="1300"/>
                    </a:lnTo>
                    <a:lnTo>
                      <a:pt x="2552" y="1031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98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5276971" y="3320283"/>
                <a:ext cx="40968" cy="91268"/>
              </a:xfrm>
              <a:custGeom>
                <a:rect b="b" l="l" r="r" t="t"/>
                <a:pathLst>
                  <a:path extrusionOk="0" h="5741" w="2577">
                    <a:moveTo>
                      <a:pt x="1276" y="0"/>
                    </a:moveTo>
                    <a:lnTo>
                      <a:pt x="1031" y="25"/>
                    </a:lnTo>
                    <a:lnTo>
                      <a:pt x="786" y="98"/>
                    </a:lnTo>
                    <a:lnTo>
                      <a:pt x="565" y="221"/>
                    </a:lnTo>
                    <a:lnTo>
                      <a:pt x="369" y="393"/>
                    </a:lnTo>
                    <a:lnTo>
                      <a:pt x="221" y="589"/>
                    </a:lnTo>
                    <a:lnTo>
                      <a:pt x="99" y="785"/>
                    </a:lnTo>
                    <a:lnTo>
                      <a:pt x="25" y="1031"/>
                    </a:lnTo>
                    <a:lnTo>
                      <a:pt x="1" y="1300"/>
                    </a:lnTo>
                    <a:lnTo>
                      <a:pt x="1" y="4441"/>
                    </a:lnTo>
                    <a:lnTo>
                      <a:pt x="25" y="4710"/>
                    </a:lnTo>
                    <a:lnTo>
                      <a:pt x="99" y="4931"/>
                    </a:lnTo>
                    <a:lnTo>
                      <a:pt x="221" y="5152"/>
                    </a:lnTo>
                    <a:lnTo>
                      <a:pt x="369" y="5348"/>
                    </a:lnTo>
                    <a:lnTo>
                      <a:pt x="565" y="5520"/>
                    </a:lnTo>
                    <a:lnTo>
                      <a:pt x="786" y="5618"/>
                    </a:lnTo>
                    <a:lnTo>
                      <a:pt x="1031" y="5692"/>
                    </a:lnTo>
                    <a:lnTo>
                      <a:pt x="1276" y="5741"/>
                    </a:lnTo>
                    <a:lnTo>
                      <a:pt x="1546" y="5692"/>
                    </a:lnTo>
                    <a:lnTo>
                      <a:pt x="1791" y="5618"/>
                    </a:lnTo>
                    <a:lnTo>
                      <a:pt x="2012" y="5520"/>
                    </a:lnTo>
                    <a:lnTo>
                      <a:pt x="2184" y="5348"/>
                    </a:lnTo>
                    <a:lnTo>
                      <a:pt x="2356" y="5152"/>
                    </a:lnTo>
                    <a:lnTo>
                      <a:pt x="2478" y="4931"/>
                    </a:lnTo>
                    <a:lnTo>
                      <a:pt x="2552" y="4710"/>
                    </a:lnTo>
                    <a:lnTo>
                      <a:pt x="2576" y="4441"/>
                    </a:lnTo>
                    <a:lnTo>
                      <a:pt x="2576" y="1300"/>
                    </a:lnTo>
                    <a:lnTo>
                      <a:pt x="2552" y="1031"/>
                    </a:lnTo>
                    <a:lnTo>
                      <a:pt x="2478" y="785"/>
                    </a:lnTo>
                    <a:lnTo>
                      <a:pt x="2356" y="589"/>
                    </a:lnTo>
                    <a:lnTo>
                      <a:pt x="2184" y="393"/>
                    </a:lnTo>
                    <a:lnTo>
                      <a:pt x="2012" y="221"/>
                    </a:lnTo>
                    <a:lnTo>
                      <a:pt x="1791" y="98"/>
                    </a:lnTo>
                    <a:lnTo>
                      <a:pt x="1546" y="25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17"/>
            <p:cNvSpPr/>
            <p:nvPr/>
          </p:nvSpPr>
          <p:spPr>
            <a:xfrm>
              <a:off x="0" y="4417075"/>
              <a:ext cx="2405100" cy="31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7"/>
          <p:cNvSpPr txBox="1"/>
          <p:nvPr/>
        </p:nvSpPr>
        <p:spPr>
          <a:xfrm>
            <a:off x="1003250" y="3441850"/>
            <a:ext cx="3385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decreases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SH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between the beginning and end of the 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252200" y="3504788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252200" y="4341613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057300" y="4297075"/>
            <a:ext cx="3385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 change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PR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between the beginning and end of the 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. Exploring Data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9" name="Google Shape;199;p18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200" name="Google Shape;200;p18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201" name="Google Shape;201;p18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" name="Google Shape;218;p18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9"/>
          <p:cNvGrpSpPr/>
          <p:nvPr/>
        </p:nvGrpSpPr>
        <p:grpSpPr>
          <a:xfrm>
            <a:off x="6319988" y="1149550"/>
            <a:ext cx="2554200" cy="2920600"/>
            <a:chOff x="6319988" y="666775"/>
            <a:chExt cx="2554200" cy="2920600"/>
          </a:xfrm>
        </p:grpSpPr>
        <p:sp>
          <p:nvSpPr>
            <p:cNvPr id="228" name="Google Shape;228;p19"/>
            <p:cNvSpPr txBox="1"/>
            <p:nvPr/>
          </p:nvSpPr>
          <p:spPr>
            <a:xfrm>
              <a:off x="6497138" y="2584150"/>
              <a:ext cx="2199900" cy="371400"/>
            </a:xfrm>
            <a:prstGeom prst="rect">
              <a:avLst/>
            </a:prstGeom>
            <a:solidFill>
              <a:srgbClr val="C56D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CF &amp; CG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6475700" y="3007775"/>
              <a:ext cx="22428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eplacement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in middle of the river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6497138" y="666775"/>
              <a:ext cx="2199900" cy="37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Simplification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" name="Google Shape;231;p19"/>
            <p:cNvSpPr txBox="1"/>
            <p:nvPr/>
          </p:nvSpPr>
          <p:spPr>
            <a:xfrm>
              <a:off x="6319988" y="1126525"/>
              <a:ext cx="2554200" cy="6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replaced taxonomic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info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with 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functional feeding group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(FFG) info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2" name="Google Shape;2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81000"/>
            <a:ext cx="59436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6331188" y="2170200"/>
            <a:ext cx="2554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elected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linear rivers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/>
        </p:nvSpPr>
        <p:spPr>
          <a:xfrm>
            <a:off x="6497147" y="2611153"/>
            <a:ext cx="2199900" cy="371400"/>
          </a:xfrm>
          <a:prstGeom prst="rect">
            <a:avLst/>
          </a:prstGeom>
          <a:solidFill>
            <a:srgbClr val="F3A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6497147" y="1530550"/>
            <a:ext cx="2199900" cy="371400"/>
          </a:xfrm>
          <a:prstGeom prst="rect">
            <a:avLst/>
          </a:prstGeom>
          <a:solidFill>
            <a:srgbClr val="65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6388422" y="2955016"/>
            <a:ext cx="24414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peak at beginning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(consistent with RCC)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6394966" y="1846244"/>
            <a:ext cx="24414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ncrease with others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59436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8618825" y="4762500"/>
            <a:ext cx="803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yay :)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. Grouping Data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9" name="Google Shape;249;p21"/>
          <p:cNvGrpSpPr/>
          <p:nvPr/>
        </p:nvGrpSpPr>
        <p:grpSpPr>
          <a:xfrm flipH="1"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250" name="Google Shape;250;p21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251" name="Google Shape;251;p21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rect b="b" l="l" r="r" t="t"/>
                <a:pathLst>
                  <a:path extrusionOk="0" h="61296" w="123016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rect b="b" l="l" r="r" t="t"/>
                <a:pathLst>
                  <a:path extrusionOk="0" h="59345" w="85306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rect b="b" l="l" r="r" t="t"/>
                <a:pathLst>
                  <a:path extrusionOk="0" h="41020" w="150249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rect b="b" l="l" r="r" t="t"/>
                <a:pathLst>
                  <a:path extrusionOk="0" h="41020" w="73004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rect b="b" l="l" r="r" t="t"/>
                <a:pathLst>
                  <a:path extrusionOk="0" h="41062" w="17671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rect b="b" l="l" r="r" t="t"/>
                <a:pathLst>
                  <a:path extrusionOk="0" h="41062" w="73598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rect b="b" l="l" r="r" t="t"/>
                <a:pathLst>
                  <a:path extrusionOk="0" h="13999" w="50564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rect b="b" l="l" r="r" t="t"/>
                <a:pathLst>
                  <a:path extrusionOk="0" h="7085" w="6873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rect b="b" l="l" r="r" t="t"/>
                <a:pathLst>
                  <a:path extrusionOk="0" h="3564" w="3479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rect b="b" l="l" r="r" t="t"/>
                <a:pathLst>
                  <a:path extrusionOk="0" h="1783" w="1782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rect b="b" l="l" r="r" t="t"/>
                <a:pathLst>
                  <a:path extrusionOk="0" h="2249" w="2207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rect b="b" l="l" r="r" t="t"/>
                <a:pathLst>
                  <a:path extrusionOk="0" h="3310" w="3183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rect b="b" l="l" r="r" t="t"/>
                <a:pathLst>
                  <a:path extrusionOk="0" h="39026" w="195891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rect b="b" l="l" r="r" t="t"/>
                <a:pathLst>
                  <a:path extrusionOk="0" h="4031" w="31858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rect b="b" l="l" r="r" t="t"/>
                <a:pathLst>
                  <a:path extrusionOk="0" h="4073" w="51752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rect b="b" l="l" r="r" t="t"/>
                <a:pathLst>
                  <a:path extrusionOk="0" h="4031" w="10479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" name="Google Shape;268;p21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ver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6ECBF5"/>
      </a:accent1>
      <a:accent2>
        <a:srgbClr val="7FAFBA"/>
      </a:accent2>
      <a:accent3>
        <a:srgbClr val="609295"/>
      </a:accent3>
      <a:accent4>
        <a:srgbClr val="417670"/>
      </a:accent4>
      <a:accent5>
        <a:srgbClr val="3588A5"/>
      </a:accent5>
      <a:accent6>
        <a:srgbClr val="00668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